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6" r:id="rId5"/>
    <p:sldId id="257" r:id="rId6"/>
    <p:sldId id="288" r:id="rId7"/>
    <p:sldId id="276" r:id="rId8"/>
    <p:sldId id="258" r:id="rId9"/>
    <p:sldId id="270" r:id="rId10"/>
    <p:sldId id="279" r:id="rId11"/>
    <p:sldId id="269" r:id="rId12"/>
    <p:sldId id="285" r:id="rId13"/>
    <p:sldId id="286" r:id="rId14"/>
    <p:sldId id="282" r:id="rId15"/>
    <p:sldId id="289" r:id="rId16"/>
    <p:sldId id="271" r:id="rId17"/>
    <p:sldId id="281" r:id="rId18"/>
    <p:sldId id="263" r:id="rId19"/>
    <p:sldId id="272" r:id="rId20"/>
    <p:sldId id="277" r:id="rId21"/>
    <p:sldId id="27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2FF18CA-A85B-087A-E41D-F769BA794A6D}" name="Banujan Ragunathan (s)" initials="BR(" userId="Banujan Ragunathan (s)" providerId="None"/>
  <p188:author id="{813C25EC-6E04-A911-E306-883F7733684B}" name="Lukasz Kaczmarek (s)" initials="L(" userId="S::lukasz.kaczmarek@students.fhnw.ch::f64551ed-d1fa-4633-ad75-068405a541b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FDDE9A-B4C5-418F-B253-FBBA9C1ED72B}" v="4" dt="2022-12-22T09:58:05.739"/>
    <p1510:client id="{6091B4AA-50EF-4AD8-A50E-8D3E1FB5AD97}" v="17" dt="2022-12-21T10:31:39.384"/>
    <p1510:client id="{6373E1D2-52B7-4B97-A060-17096C022254}" v="4" dt="2022-12-22T07:19:10.238"/>
    <p1510:client id="{A40E20E7-3587-4BA0-8489-99D4A29AD1C0}" v="181" dt="2022-12-21T21:32:09.266"/>
    <p1510:client id="{C4FE38D1-A309-458A-9940-D775B3194AE4}" v="66" dt="2022-12-21T15:23:03.538"/>
    <p1510:client id="{E5FD1922-ED3C-4E12-9437-3A67D4930730}" v="14" dt="2022-12-22T08:00:42.3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8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kasz Kaczmarek (s)" userId="S::lukasz.kaczmarek@students.fhnw.ch::f64551ed-d1fa-4633-ad75-068405a541be" providerId="AD" clId="Web-{C0177FC4-18CF-4AA7-818A-A2DADDAF6171}"/>
    <pc:docChg chg="mod modSld sldOrd">
      <pc:chgData name="Lukasz Kaczmarek (s)" userId="S::lukasz.kaczmarek@students.fhnw.ch::f64551ed-d1fa-4633-ad75-068405a541be" providerId="AD" clId="Web-{C0177FC4-18CF-4AA7-818A-A2DADDAF6171}" dt="2022-12-21T08:45:45.315" v="59"/>
      <pc:docMkLst>
        <pc:docMk/>
      </pc:docMkLst>
      <pc:sldChg chg="addSp delSp modSp">
        <pc:chgData name="Lukasz Kaczmarek (s)" userId="S::lukasz.kaczmarek@students.fhnw.ch::f64551ed-d1fa-4633-ad75-068405a541be" providerId="AD" clId="Web-{C0177FC4-18CF-4AA7-818A-A2DADDAF6171}" dt="2022-12-21T08:35:42.370" v="15" actId="14100"/>
        <pc:sldMkLst>
          <pc:docMk/>
          <pc:sldMk cId="211149042" sldId="271"/>
        </pc:sldMkLst>
        <pc:spChg chg="del mod">
          <ac:chgData name="Lukasz Kaczmarek (s)" userId="S::lukasz.kaczmarek@students.fhnw.ch::f64551ed-d1fa-4633-ad75-068405a541be" providerId="AD" clId="Web-{C0177FC4-18CF-4AA7-818A-A2DADDAF6171}" dt="2022-12-21T08:31:43.555" v="1"/>
          <ac:spMkLst>
            <pc:docMk/>
            <pc:sldMk cId="211149042" sldId="271"/>
            <ac:spMk id="3" creationId="{FD758B7D-62C2-CF01-4C02-6906D4235051}"/>
          </ac:spMkLst>
        </pc:spChg>
        <pc:picChg chg="add mod">
          <ac:chgData name="Lukasz Kaczmarek (s)" userId="S::lukasz.kaczmarek@students.fhnw.ch::f64551ed-d1fa-4633-ad75-068405a541be" providerId="AD" clId="Web-{C0177FC4-18CF-4AA7-818A-A2DADDAF6171}" dt="2022-12-21T08:35:04.370" v="14" actId="1076"/>
          <ac:picMkLst>
            <pc:docMk/>
            <pc:sldMk cId="211149042" sldId="271"/>
            <ac:picMk id="11" creationId="{0D371607-D0CE-2918-0806-E75BC6C411AF}"/>
          </ac:picMkLst>
        </pc:picChg>
        <pc:picChg chg="add mod">
          <ac:chgData name="Lukasz Kaczmarek (s)" userId="S::lukasz.kaczmarek@students.fhnw.ch::f64551ed-d1fa-4633-ad75-068405a541be" providerId="AD" clId="Web-{C0177FC4-18CF-4AA7-818A-A2DADDAF6171}" dt="2022-12-21T08:35:42.370" v="15" actId="14100"/>
          <ac:picMkLst>
            <pc:docMk/>
            <pc:sldMk cId="211149042" sldId="271"/>
            <ac:picMk id="13" creationId="{E72C8BB3-AD77-B74C-6468-1AD0440FAFEC}"/>
          </ac:picMkLst>
        </pc:picChg>
        <pc:picChg chg="add mod">
          <ac:chgData name="Lukasz Kaczmarek (s)" userId="S::lukasz.kaczmarek@students.fhnw.ch::f64551ed-d1fa-4633-ad75-068405a541be" providerId="AD" clId="Web-{C0177FC4-18CF-4AA7-818A-A2DADDAF6171}" dt="2022-12-21T08:34:58.713" v="12" actId="1076"/>
          <ac:picMkLst>
            <pc:docMk/>
            <pc:sldMk cId="211149042" sldId="271"/>
            <ac:picMk id="15" creationId="{F4493B1C-032A-6B3A-2BA5-98557CEA2AC7}"/>
          </ac:picMkLst>
        </pc:picChg>
      </pc:sldChg>
      <pc:sldChg chg="addSp delSp modSp">
        <pc:chgData name="Lukasz Kaczmarek (s)" userId="S::lukasz.kaczmarek@students.fhnw.ch::f64551ed-d1fa-4633-ad75-068405a541be" providerId="AD" clId="Web-{C0177FC4-18CF-4AA7-818A-A2DADDAF6171}" dt="2022-12-21T08:44:23.752" v="56" actId="1076"/>
        <pc:sldMkLst>
          <pc:docMk/>
          <pc:sldMk cId="514319290" sldId="281"/>
        </pc:sldMkLst>
        <pc:spChg chg="del">
          <ac:chgData name="Lukasz Kaczmarek (s)" userId="S::lukasz.kaczmarek@students.fhnw.ch::f64551ed-d1fa-4633-ad75-068405a541be" providerId="AD" clId="Web-{C0177FC4-18CF-4AA7-818A-A2DADDAF6171}" dt="2022-12-21T08:35:48.917" v="16"/>
          <ac:spMkLst>
            <pc:docMk/>
            <pc:sldMk cId="514319290" sldId="281"/>
            <ac:spMk id="3" creationId="{FD758B7D-62C2-CF01-4C02-6906D4235051}"/>
          </ac:spMkLst>
        </pc:spChg>
        <pc:picChg chg="add mod">
          <ac:chgData name="Lukasz Kaczmarek (s)" userId="S::lukasz.kaczmarek@students.fhnw.ch::f64551ed-d1fa-4633-ad75-068405a541be" providerId="AD" clId="Web-{C0177FC4-18CF-4AA7-818A-A2DADDAF6171}" dt="2022-12-21T08:44:17.955" v="53" actId="1076"/>
          <ac:picMkLst>
            <pc:docMk/>
            <pc:sldMk cId="514319290" sldId="281"/>
            <ac:picMk id="11" creationId="{A302721F-1743-6E16-815D-E769AA147A9E}"/>
          </ac:picMkLst>
        </pc:picChg>
        <pc:picChg chg="add mod">
          <ac:chgData name="Lukasz Kaczmarek (s)" userId="S::lukasz.kaczmarek@students.fhnw.ch::f64551ed-d1fa-4633-ad75-068405a541be" providerId="AD" clId="Web-{C0177FC4-18CF-4AA7-818A-A2DADDAF6171}" dt="2022-12-21T08:44:23.752" v="56" actId="1076"/>
          <ac:picMkLst>
            <pc:docMk/>
            <pc:sldMk cId="514319290" sldId="281"/>
            <ac:picMk id="13" creationId="{0BE3B13E-EFD6-2FD6-1E20-FE3768145505}"/>
          </ac:picMkLst>
        </pc:picChg>
        <pc:picChg chg="add mod">
          <ac:chgData name="Lukasz Kaczmarek (s)" userId="S::lukasz.kaczmarek@students.fhnw.ch::f64551ed-d1fa-4633-ad75-068405a541be" providerId="AD" clId="Web-{C0177FC4-18CF-4AA7-818A-A2DADDAF6171}" dt="2022-12-21T08:44:10.033" v="51" actId="1076"/>
          <ac:picMkLst>
            <pc:docMk/>
            <pc:sldMk cId="514319290" sldId="281"/>
            <ac:picMk id="15" creationId="{DB534225-617C-E938-F9F1-33C73D391199}"/>
          </ac:picMkLst>
        </pc:picChg>
        <pc:picChg chg="add mod">
          <ac:chgData name="Lukasz Kaczmarek (s)" userId="S::lukasz.kaczmarek@students.fhnw.ch::f64551ed-d1fa-4633-ad75-068405a541be" providerId="AD" clId="Web-{C0177FC4-18CF-4AA7-818A-A2DADDAF6171}" dt="2022-12-21T08:44:08.486" v="50" actId="1076"/>
          <ac:picMkLst>
            <pc:docMk/>
            <pc:sldMk cId="514319290" sldId="281"/>
            <ac:picMk id="17" creationId="{D3C5169F-7E4D-08A5-369F-2B0C95DD580C}"/>
          </ac:picMkLst>
        </pc:picChg>
        <pc:picChg chg="add mod">
          <ac:chgData name="Lukasz Kaczmarek (s)" userId="S::lukasz.kaczmarek@students.fhnw.ch::f64551ed-d1fa-4633-ad75-068405a541be" providerId="AD" clId="Web-{C0177FC4-18CF-4AA7-818A-A2DADDAF6171}" dt="2022-12-21T08:44:06.923" v="49" actId="1076"/>
          <ac:picMkLst>
            <pc:docMk/>
            <pc:sldMk cId="514319290" sldId="281"/>
            <ac:picMk id="19" creationId="{4A1302CE-0EA3-02C7-FC3E-3BE51B077F46}"/>
          </ac:picMkLst>
        </pc:picChg>
        <pc:picChg chg="add mod">
          <ac:chgData name="Lukasz Kaczmarek (s)" userId="S::lukasz.kaczmarek@students.fhnw.ch::f64551ed-d1fa-4633-ad75-068405a541be" providerId="AD" clId="Web-{C0177FC4-18CF-4AA7-818A-A2DADDAF6171}" dt="2022-12-21T08:44:05.423" v="48" actId="1076"/>
          <ac:picMkLst>
            <pc:docMk/>
            <pc:sldMk cId="514319290" sldId="281"/>
            <ac:picMk id="21" creationId="{49B7D67A-D0F4-B378-662F-6C9AA01CDFA4}"/>
          </ac:picMkLst>
        </pc:picChg>
      </pc:sldChg>
      <pc:sldChg chg="ord addCm">
        <pc:chgData name="Lukasz Kaczmarek (s)" userId="S::lukasz.kaczmarek@students.fhnw.ch::f64551ed-d1fa-4633-ad75-068405a541be" providerId="AD" clId="Web-{C0177FC4-18CF-4AA7-818A-A2DADDAF6171}" dt="2022-12-21T08:45:45.315" v="59"/>
        <pc:sldMkLst>
          <pc:docMk/>
          <pc:sldMk cId="1839378121" sldId="282"/>
        </pc:sldMkLst>
      </pc:sldChg>
    </pc:docChg>
  </pc:docChgLst>
  <pc:docChgLst>
    <pc:chgData name="Lukasz Kaczmarek (s)" userId="S::lukasz.kaczmarek@students.fhnw.ch::f64551ed-d1fa-4633-ad75-068405a541be" providerId="AD" clId="Web-{6091B4AA-50EF-4AD8-A50E-8D3E1FB5AD97}"/>
    <pc:docChg chg="modSld">
      <pc:chgData name="Lukasz Kaczmarek (s)" userId="S::lukasz.kaczmarek@students.fhnw.ch::f64551ed-d1fa-4633-ad75-068405a541be" providerId="AD" clId="Web-{6091B4AA-50EF-4AD8-A50E-8D3E1FB5AD97}" dt="2022-12-21T10:31:39.384" v="14" actId="20577"/>
      <pc:docMkLst>
        <pc:docMk/>
      </pc:docMkLst>
      <pc:sldChg chg="modSp">
        <pc:chgData name="Lukasz Kaczmarek (s)" userId="S::lukasz.kaczmarek@students.fhnw.ch::f64551ed-d1fa-4633-ad75-068405a541be" providerId="AD" clId="Web-{6091B4AA-50EF-4AD8-A50E-8D3E1FB5AD97}" dt="2022-12-21T10:31:39.384" v="14" actId="20577"/>
        <pc:sldMkLst>
          <pc:docMk/>
          <pc:sldMk cId="343880223" sldId="270"/>
        </pc:sldMkLst>
        <pc:spChg chg="mod">
          <ac:chgData name="Lukasz Kaczmarek (s)" userId="S::lukasz.kaczmarek@students.fhnw.ch::f64551ed-d1fa-4633-ad75-068405a541be" providerId="AD" clId="Web-{6091B4AA-50EF-4AD8-A50E-8D3E1FB5AD97}" dt="2022-12-21T10:31:39.384" v="14" actId="20577"/>
          <ac:spMkLst>
            <pc:docMk/>
            <pc:sldMk cId="343880223" sldId="270"/>
            <ac:spMk id="3" creationId="{FD758B7D-62C2-CF01-4C02-6906D4235051}"/>
          </ac:spMkLst>
        </pc:spChg>
      </pc:sldChg>
      <pc:sldChg chg="modSp">
        <pc:chgData name="Lukasz Kaczmarek (s)" userId="S::lukasz.kaczmarek@students.fhnw.ch::f64551ed-d1fa-4633-ad75-068405a541be" providerId="AD" clId="Web-{6091B4AA-50EF-4AD8-A50E-8D3E1FB5AD97}" dt="2022-12-21T10:23:16.703" v="2" actId="20577"/>
        <pc:sldMkLst>
          <pc:docMk/>
          <pc:sldMk cId="3850740578" sldId="276"/>
        </pc:sldMkLst>
        <pc:spChg chg="mod">
          <ac:chgData name="Lukasz Kaczmarek (s)" userId="S::lukasz.kaczmarek@students.fhnw.ch::f64551ed-d1fa-4633-ad75-068405a541be" providerId="AD" clId="Web-{6091B4AA-50EF-4AD8-A50E-8D3E1FB5AD97}" dt="2022-12-21T10:23:16.703" v="2" actId="20577"/>
          <ac:spMkLst>
            <pc:docMk/>
            <pc:sldMk cId="3850740578" sldId="276"/>
            <ac:spMk id="3" creationId="{6507A192-78CF-E310-7732-7A4AF8036115}"/>
          </ac:spMkLst>
        </pc:spChg>
      </pc:sldChg>
      <pc:sldChg chg="modSp">
        <pc:chgData name="Lukasz Kaczmarek (s)" userId="S::lukasz.kaczmarek@students.fhnw.ch::f64551ed-d1fa-4633-ad75-068405a541be" providerId="AD" clId="Web-{6091B4AA-50EF-4AD8-A50E-8D3E1FB5AD97}" dt="2022-12-21T10:26:14.050" v="5" actId="20577"/>
        <pc:sldMkLst>
          <pc:docMk/>
          <pc:sldMk cId="1062015935" sldId="288"/>
        </pc:sldMkLst>
        <pc:spChg chg="mod">
          <ac:chgData name="Lukasz Kaczmarek (s)" userId="S::lukasz.kaczmarek@students.fhnw.ch::f64551ed-d1fa-4633-ad75-068405a541be" providerId="AD" clId="Web-{6091B4AA-50EF-4AD8-A50E-8D3E1FB5AD97}" dt="2022-12-21T10:26:14.050" v="5" actId="20577"/>
          <ac:spMkLst>
            <pc:docMk/>
            <pc:sldMk cId="1062015935" sldId="288"/>
            <ac:spMk id="3" creationId="{6507A192-78CF-E310-7732-7A4AF8036115}"/>
          </ac:spMkLst>
        </pc:spChg>
      </pc:sldChg>
    </pc:docChg>
  </pc:docChgLst>
  <pc:docChgLst>
    <pc:chgData name="Andreas Hetschel (s)" userId="S::andreas.hetschel@students.fhnw.ch::2b95f3dd-4d8e-4d84-90db-357b4678fdff" providerId="AD" clId="Web-{E5FD1922-ED3C-4E12-9437-3A67D4930730}"/>
    <pc:docChg chg="modSld">
      <pc:chgData name="Andreas Hetschel (s)" userId="S::andreas.hetschel@students.fhnw.ch::2b95f3dd-4d8e-4d84-90db-357b4678fdff" providerId="AD" clId="Web-{E5FD1922-ED3C-4E12-9437-3A67D4930730}" dt="2022-12-22T08:00:41.351" v="12" actId="20577"/>
      <pc:docMkLst>
        <pc:docMk/>
      </pc:docMkLst>
      <pc:sldChg chg="modSp">
        <pc:chgData name="Andreas Hetschel (s)" userId="S::andreas.hetschel@students.fhnw.ch::2b95f3dd-4d8e-4d84-90db-357b4678fdff" providerId="AD" clId="Web-{E5FD1922-ED3C-4E12-9437-3A67D4930730}" dt="2022-12-22T08:00:41.351" v="12" actId="20577"/>
        <pc:sldMkLst>
          <pc:docMk/>
          <pc:sldMk cId="648997864" sldId="263"/>
        </pc:sldMkLst>
        <pc:spChg chg="mod">
          <ac:chgData name="Andreas Hetschel (s)" userId="S::andreas.hetschel@students.fhnw.ch::2b95f3dd-4d8e-4d84-90db-357b4678fdff" providerId="AD" clId="Web-{E5FD1922-ED3C-4E12-9437-3A67D4930730}" dt="2022-12-22T08:00:41.351" v="12" actId="20577"/>
          <ac:spMkLst>
            <pc:docMk/>
            <pc:sldMk cId="648997864" sldId="263"/>
            <ac:spMk id="3" creationId="{FD758B7D-62C2-CF01-4C02-6906D4235051}"/>
          </ac:spMkLst>
        </pc:spChg>
      </pc:sldChg>
    </pc:docChg>
  </pc:docChgLst>
  <pc:docChgLst>
    <pc:chgData name="Andreas Hetschel (s)" userId="S::andreas.hetschel@students.fhnw.ch::2b95f3dd-4d8e-4d84-90db-357b4678fdff" providerId="AD" clId="Web-{31FDDE9A-B4C5-418F-B253-FBBA9C1ED72B}"/>
    <pc:docChg chg="sldOrd">
      <pc:chgData name="Andreas Hetschel (s)" userId="S::andreas.hetschel@students.fhnw.ch::2b95f3dd-4d8e-4d84-90db-357b4678fdff" providerId="AD" clId="Web-{31FDDE9A-B4C5-418F-B253-FBBA9C1ED72B}" dt="2022-12-22T09:58:05.739" v="3"/>
      <pc:docMkLst>
        <pc:docMk/>
      </pc:docMkLst>
      <pc:sldChg chg="ord">
        <pc:chgData name="Andreas Hetschel (s)" userId="S::andreas.hetschel@students.fhnw.ch::2b95f3dd-4d8e-4d84-90db-357b4678fdff" providerId="AD" clId="Web-{31FDDE9A-B4C5-418F-B253-FBBA9C1ED72B}" dt="2022-12-22T09:58:05.739" v="3"/>
        <pc:sldMkLst>
          <pc:docMk/>
          <pc:sldMk cId="2126851849" sldId="269"/>
        </pc:sldMkLst>
      </pc:sldChg>
    </pc:docChg>
  </pc:docChgLst>
  <pc:docChgLst>
    <pc:chgData name="Grégory Witmer (s)" userId="S::gregory.witmer@students.fhnw.ch::6e643d8e-1116-42d9-8be6-174506b01629" providerId="AD" clId="Web-{C4FE38D1-A309-458A-9940-D775B3194AE4}"/>
    <pc:docChg chg="addSld modSld">
      <pc:chgData name="Grégory Witmer (s)" userId="S::gregory.witmer@students.fhnw.ch::6e643d8e-1116-42d9-8be6-174506b01629" providerId="AD" clId="Web-{C4FE38D1-A309-458A-9940-D775B3194AE4}" dt="2022-12-21T15:23:02.022" v="63" actId="20577"/>
      <pc:docMkLst>
        <pc:docMk/>
      </pc:docMkLst>
      <pc:sldChg chg="addSp delSp modSp">
        <pc:chgData name="Grégory Witmer (s)" userId="S::gregory.witmer@students.fhnw.ch::6e643d8e-1116-42d9-8be6-174506b01629" providerId="AD" clId="Web-{C4FE38D1-A309-458A-9940-D775B3194AE4}" dt="2022-12-21T15:23:02.022" v="63" actId="20577"/>
        <pc:sldMkLst>
          <pc:docMk/>
          <pc:sldMk cId="1839378121" sldId="282"/>
        </pc:sldMkLst>
        <pc:spChg chg="mod">
          <ac:chgData name="Grégory Witmer (s)" userId="S::gregory.witmer@students.fhnw.ch::6e643d8e-1116-42d9-8be6-174506b01629" providerId="AD" clId="Web-{C4FE38D1-A309-458A-9940-D775B3194AE4}" dt="2022-12-21T15:23:02.022" v="63" actId="20577"/>
          <ac:spMkLst>
            <pc:docMk/>
            <pc:sldMk cId="1839378121" sldId="282"/>
            <ac:spMk id="2" creationId="{AE1FD5F7-720E-6A81-EB20-B629C352A047}"/>
          </ac:spMkLst>
        </pc:spChg>
        <pc:spChg chg="del">
          <ac:chgData name="Grégory Witmer (s)" userId="S::gregory.witmer@students.fhnw.ch::6e643d8e-1116-42d9-8be6-174506b01629" providerId="AD" clId="Web-{C4FE38D1-A309-458A-9940-D775B3194AE4}" dt="2022-12-21T15:18:04.907" v="0"/>
          <ac:spMkLst>
            <pc:docMk/>
            <pc:sldMk cId="1839378121" sldId="282"/>
            <ac:spMk id="3" creationId="{FD758B7D-62C2-CF01-4C02-6906D4235051}"/>
          </ac:spMkLst>
        </pc:spChg>
        <pc:picChg chg="add mod ord">
          <ac:chgData name="Grégory Witmer (s)" userId="S::gregory.witmer@students.fhnw.ch::6e643d8e-1116-42d9-8be6-174506b01629" providerId="AD" clId="Web-{C4FE38D1-A309-458A-9940-D775B3194AE4}" dt="2022-12-21T15:19:36.268" v="16" actId="1076"/>
          <ac:picMkLst>
            <pc:docMk/>
            <pc:sldMk cId="1839378121" sldId="282"/>
            <ac:picMk id="11" creationId="{A7B6B8DF-1B31-9B5D-1DA7-E2FEEB31793C}"/>
          </ac:picMkLst>
        </pc:picChg>
        <pc:picChg chg="add del mod">
          <ac:chgData name="Grégory Witmer (s)" userId="S::gregory.witmer@students.fhnw.ch::6e643d8e-1116-42d9-8be6-174506b01629" providerId="AD" clId="Web-{C4FE38D1-A309-458A-9940-D775B3194AE4}" dt="2022-12-21T15:19:31.096" v="14"/>
          <ac:picMkLst>
            <pc:docMk/>
            <pc:sldMk cId="1839378121" sldId="282"/>
            <ac:picMk id="13" creationId="{EA3E9C87-3BD7-A4E4-E719-A7E41842C6C3}"/>
          </ac:picMkLst>
        </pc:picChg>
      </pc:sldChg>
      <pc:sldChg chg="addSp delSp modSp add replId">
        <pc:chgData name="Grégory Witmer (s)" userId="S::gregory.witmer@students.fhnw.ch::6e643d8e-1116-42d9-8be6-174506b01629" providerId="AD" clId="Web-{C4FE38D1-A309-458A-9940-D775B3194AE4}" dt="2022-12-21T15:20:20.238" v="37" actId="14100"/>
        <pc:sldMkLst>
          <pc:docMk/>
          <pc:sldMk cId="1648473834" sldId="289"/>
        </pc:sldMkLst>
        <pc:spChg chg="mod">
          <ac:chgData name="Grégory Witmer (s)" userId="S::gregory.witmer@students.fhnw.ch::6e643d8e-1116-42d9-8be6-174506b01629" providerId="AD" clId="Web-{C4FE38D1-A309-458A-9940-D775B3194AE4}" dt="2022-12-21T15:20:20.238" v="37" actId="14100"/>
          <ac:spMkLst>
            <pc:docMk/>
            <pc:sldMk cId="1648473834" sldId="289"/>
            <ac:spMk id="2" creationId="{AE1FD5F7-720E-6A81-EB20-B629C352A047}"/>
          </ac:spMkLst>
        </pc:spChg>
        <pc:spChg chg="add del mod">
          <ac:chgData name="Grégory Witmer (s)" userId="S::gregory.witmer@students.fhnw.ch::6e643d8e-1116-42d9-8be6-174506b01629" providerId="AD" clId="Web-{C4FE38D1-A309-458A-9940-D775B3194AE4}" dt="2022-12-21T15:19:48.284" v="19"/>
          <ac:spMkLst>
            <pc:docMk/>
            <pc:sldMk cId="1648473834" sldId="289"/>
            <ac:spMk id="15" creationId="{42F2CB8E-CCB4-78BB-EC98-221E1BBBBA86}"/>
          </ac:spMkLst>
        </pc:spChg>
        <pc:picChg chg="del">
          <ac:chgData name="Grégory Witmer (s)" userId="S::gregory.witmer@students.fhnw.ch::6e643d8e-1116-42d9-8be6-174506b01629" providerId="AD" clId="Web-{C4FE38D1-A309-458A-9940-D775B3194AE4}" dt="2022-12-21T15:19:42.315" v="17"/>
          <ac:picMkLst>
            <pc:docMk/>
            <pc:sldMk cId="1648473834" sldId="289"/>
            <ac:picMk id="11" creationId="{A7B6B8DF-1B31-9B5D-1DA7-E2FEEB31793C}"/>
          </ac:picMkLst>
        </pc:picChg>
        <pc:picChg chg="mod">
          <ac:chgData name="Grégory Witmer (s)" userId="S::gregory.witmer@students.fhnw.ch::6e643d8e-1116-42d9-8be6-174506b01629" providerId="AD" clId="Web-{C4FE38D1-A309-458A-9940-D775B3194AE4}" dt="2022-12-21T15:19:58.456" v="22" actId="1076"/>
          <ac:picMkLst>
            <pc:docMk/>
            <pc:sldMk cId="1648473834" sldId="289"/>
            <ac:picMk id="13" creationId="{EA3E9C87-3BD7-A4E4-E719-A7E41842C6C3}"/>
          </ac:picMkLst>
        </pc:picChg>
      </pc:sldChg>
    </pc:docChg>
  </pc:docChgLst>
  <pc:docChgLst>
    <pc:chgData name="Banujan Ragunathan (s)" userId="9d50edad-715b-4043-bb5f-5b9ffe1d6e92" providerId="ADAL" clId="{A40E20E7-3587-4BA0-8489-99D4A29AD1C0}"/>
    <pc:docChg chg="undo custSel addSld delSld modSld sldOrd modMainMaster">
      <pc:chgData name="Banujan Ragunathan (s)" userId="9d50edad-715b-4043-bb5f-5b9ffe1d6e92" providerId="ADAL" clId="{A40E20E7-3587-4BA0-8489-99D4A29AD1C0}" dt="2022-12-22T10:17:55.284" v="6527"/>
      <pc:docMkLst>
        <pc:docMk/>
      </pc:docMkLst>
      <pc:sldChg chg="addSp delSp modSp new mod setBg addCm delCm modCm modNotesTx">
        <pc:chgData name="Banujan Ragunathan (s)" userId="9d50edad-715b-4043-bb5f-5b9ffe1d6e92" providerId="ADAL" clId="{A40E20E7-3587-4BA0-8489-99D4A29AD1C0}" dt="2022-12-20T18:12:26.599" v="6304" actId="20577"/>
        <pc:sldMkLst>
          <pc:docMk/>
          <pc:sldMk cId="2378217950" sldId="256"/>
        </pc:sldMkLst>
        <pc:spChg chg="mod">
          <ac:chgData name="Banujan Ragunathan (s)" userId="9d50edad-715b-4043-bb5f-5b9ffe1d6e92" providerId="ADAL" clId="{A40E20E7-3587-4BA0-8489-99D4A29AD1C0}" dt="2022-12-20T11:26:15.076" v="861" actId="1076"/>
          <ac:spMkLst>
            <pc:docMk/>
            <pc:sldMk cId="2378217950" sldId="256"/>
            <ac:spMk id="2" creationId="{CABBD1B0-3F8A-013D-57FF-B3591C27E34F}"/>
          </ac:spMkLst>
        </pc:spChg>
        <pc:spChg chg="mod">
          <ac:chgData name="Banujan Ragunathan (s)" userId="9d50edad-715b-4043-bb5f-5b9ffe1d6e92" providerId="ADAL" clId="{A40E20E7-3587-4BA0-8489-99D4A29AD1C0}" dt="2022-12-20T11:26:16.921" v="862" actId="1076"/>
          <ac:spMkLst>
            <pc:docMk/>
            <pc:sldMk cId="2378217950" sldId="256"/>
            <ac:spMk id="3" creationId="{3C3F0438-F3B7-B51D-79A0-0C6CC9B6698A}"/>
          </ac:spMkLst>
        </pc:spChg>
        <pc:spChg chg="add mod">
          <ac:chgData name="Banujan Ragunathan (s)" userId="9d50edad-715b-4043-bb5f-5b9ffe1d6e92" providerId="ADAL" clId="{A40E20E7-3587-4BA0-8489-99D4A29AD1C0}" dt="2022-12-20T11:25:36.859" v="854" actId="1076"/>
          <ac:spMkLst>
            <pc:docMk/>
            <pc:sldMk cId="2378217950" sldId="256"/>
            <ac:spMk id="4" creationId="{DB88B8D0-4F01-F124-0F40-10288E3CC7A5}"/>
          </ac:spMkLst>
        </pc:spChg>
        <pc:spChg chg="add mod">
          <ac:chgData name="Banujan Ragunathan (s)" userId="9d50edad-715b-4043-bb5f-5b9ffe1d6e92" providerId="ADAL" clId="{A40E20E7-3587-4BA0-8489-99D4A29AD1C0}" dt="2022-12-20T12:25:31.918" v="1326" actId="20577"/>
          <ac:spMkLst>
            <pc:docMk/>
            <pc:sldMk cId="2378217950" sldId="256"/>
            <ac:spMk id="10" creationId="{0C230FEC-4B41-D7AC-BC4C-EAD34C6963CB}"/>
          </ac:spMkLst>
        </pc:spChg>
        <pc:spChg chg="add del">
          <ac:chgData name="Banujan Ragunathan (s)" userId="9d50edad-715b-4043-bb5f-5b9ffe1d6e92" providerId="ADAL" clId="{A40E20E7-3587-4BA0-8489-99D4A29AD1C0}" dt="2022-12-20T11:21:55.830" v="808" actId="26606"/>
          <ac:spMkLst>
            <pc:docMk/>
            <pc:sldMk cId="2378217950" sldId="256"/>
            <ac:spMk id="11" creationId="{DE4C27B6-DB04-4891-AF97-BA1671B17EE8}"/>
          </ac:spMkLst>
        </pc:spChg>
        <pc:spChg chg="add del">
          <ac:chgData name="Banujan Ragunathan (s)" userId="9d50edad-715b-4043-bb5f-5b9ffe1d6e92" providerId="ADAL" clId="{A40E20E7-3587-4BA0-8489-99D4A29AD1C0}" dt="2022-12-20T11:21:55.830" v="808" actId="26606"/>
          <ac:spMkLst>
            <pc:docMk/>
            <pc:sldMk cId="2378217950" sldId="256"/>
            <ac:spMk id="13" creationId="{7316481C-0A49-4796-812B-0D64F063B720}"/>
          </ac:spMkLst>
        </pc:spChg>
        <pc:spChg chg="add del">
          <ac:chgData name="Banujan Ragunathan (s)" userId="9d50edad-715b-4043-bb5f-5b9ffe1d6e92" providerId="ADAL" clId="{A40E20E7-3587-4BA0-8489-99D4A29AD1C0}" dt="2022-12-20T11:21:55.830" v="808" actId="26606"/>
          <ac:spMkLst>
            <pc:docMk/>
            <pc:sldMk cId="2378217950" sldId="256"/>
            <ac:spMk id="15" creationId="{A5271697-90F1-4A23-8EF2-0179F2EAFACB}"/>
          </ac:spMkLst>
        </pc:spChg>
        <pc:spChg chg="add del">
          <ac:chgData name="Banujan Ragunathan (s)" userId="9d50edad-715b-4043-bb5f-5b9ffe1d6e92" providerId="ADAL" clId="{A40E20E7-3587-4BA0-8489-99D4A29AD1C0}" dt="2022-12-20T11:21:55.830" v="808" actId="26606"/>
          <ac:spMkLst>
            <pc:docMk/>
            <pc:sldMk cId="2378217950" sldId="256"/>
            <ac:spMk id="39" creationId="{D9F5512A-48E1-4C07-B75E-3CCC517B6804}"/>
          </ac:spMkLst>
        </pc:spChg>
        <pc:grpChg chg="add del">
          <ac:chgData name="Banujan Ragunathan (s)" userId="9d50edad-715b-4043-bb5f-5b9ffe1d6e92" providerId="ADAL" clId="{A40E20E7-3587-4BA0-8489-99D4A29AD1C0}" dt="2022-12-20T11:21:55.830" v="808" actId="26606"/>
          <ac:grpSpMkLst>
            <pc:docMk/>
            <pc:sldMk cId="2378217950" sldId="256"/>
            <ac:grpSpMk id="17" creationId="{5E0EAE70-C355-42D1-BF00-CA8A17A742A8}"/>
          </ac:grpSpMkLst>
        </pc:grpChg>
        <pc:picChg chg="add del mod ord">
          <ac:chgData name="Banujan Ragunathan (s)" userId="9d50edad-715b-4043-bb5f-5b9ffe1d6e92" providerId="ADAL" clId="{A40E20E7-3587-4BA0-8489-99D4A29AD1C0}" dt="2022-12-20T11:21:57.572" v="809" actId="478"/>
          <ac:picMkLst>
            <pc:docMk/>
            <pc:sldMk cId="2378217950" sldId="256"/>
            <ac:picMk id="6" creationId="{5CC8BFD8-E963-4DFF-1976-E6AB3C7A79A2}"/>
          </ac:picMkLst>
        </pc:picChg>
        <pc:picChg chg="add mod">
          <ac:chgData name="Banujan Ragunathan (s)" userId="9d50edad-715b-4043-bb5f-5b9ffe1d6e92" providerId="ADAL" clId="{A40E20E7-3587-4BA0-8489-99D4A29AD1C0}" dt="2022-12-20T11:24:58.618" v="845" actId="1036"/>
          <ac:picMkLst>
            <pc:docMk/>
            <pc:sldMk cId="2378217950" sldId="256"/>
            <ac:picMk id="8" creationId="{7CD84AAD-1EE1-BABC-0DB9-D85F3D82A6C5}"/>
          </ac:picMkLst>
        </pc:picChg>
      </pc:sldChg>
      <pc:sldChg chg="addSp delSp modSp new mod setBg modShow modNotesTx">
        <pc:chgData name="Banujan Ragunathan (s)" userId="9d50edad-715b-4043-bb5f-5b9ffe1d6e92" providerId="ADAL" clId="{A40E20E7-3587-4BA0-8489-99D4A29AD1C0}" dt="2022-12-21T21:35:44.602" v="6525" actId="20577"/>
        <pc:sldMkLst>
          <pc:docMk/>
          <pc:sldMk cId="1719116437" sldId="257"/>
        </pc:sldMkLst>
        <pc:spChg chg="mod">
          <ac:chgData name="Banujan Ragunathan (s)" userId="9d50edad-715b-4043-bb5f-5b9ffe1d6e92" providerId="ADAL" clId="{A40E20E7-3587-4BA0-8489-99D4A29AD1C0}" dt="2022-12-18T16:42:30.070" v="339" actId="26606"/>
          <ac:spMkLst>
            <pc:docMk/>
            <pc:sldMk cId="1719116437" sldId="257"/>
            <ac:spMk id="2" creationId="{C0A17386-9FC1-D624-3B69-FC075A28C2E9}"/>
          </ac:spMkLst>
        </pc:spChg>
        <pc:spChg chg="mod">
          <ac:chgData name="Banujan Ragunathan (s)" userId="9d50edad-715b-4043-bb5f-5b9ffe1d6e92" providerId="ADAL" clId="{A40E20E7-3587-4BA0-8489-99D4A29AD1C0}" dt="2022-12-21T21:35:44.602" v="6525" actId="20577"/>
          <ac:spMkLst>
            <pc:docMk/>
            <pc:sldMk cId="1719116437" sldId="257"/>
            <ac:spMk id="3" creationId="{9A5CEBDD-674E-80A1-7744-23B1678963AE}"/>
          </ac:spMkLst>
        </pc:spChg>
        <pc:spChg chg="add">
          <ac:chgData name="Banujan Ragunathan (s)" userId="9d50edad-715b-4043-bb5f-5b9ffe1d6e92" providerId="ADAL" clId="{A40E20E7-3587-4BA0-8489-99D4A29AD1C0}" dt="2022-12-18T16:42:30.070" v="339" actId="26606"/>
          <ac:spMkLst>
            <pc:docMk/>
            <pc:sldMk cId="1719116437" sldId="257"/>
            <ac:spMk id="9" creationId="{23E547B5-89CF-4EC0-96DE-25771AED0799}"/>
          </ac:spMkLst>
        </pc:spChg>
        <pc:spChg chg="add">
          <ac:chgData name="Banujan Ragunathan (s)" userId="9d50edad-715b-4043-bb5f-5b9ffe1d6e92" providerId="ADAL" clId="{A40E20E7-3587-4BA0-8489-99D4A29AD1C0}" dt="2022-12-18T16:42:30.070" v="339" actId="26606"/>
          <ac:spMkLst>
            <pc:docMk/>
            <pc:sldMk cId="1719116437" sldId="257"/>
            <ac:spMk id="11" creationId="{3F0B8CEB-8279-4E5E-A0CE-1FC9F71736F2}"/>
          </ac:spMkLst>
        </pc:spChg>
        <pc:picChg chg="add">
          <ac:chgData name="Banujan Ragunathan (s)" userId="9d50edad-715b-4043-bb5f-5b9ffe1d6e92" providerId="ADAL" clId="{A40E20E7-3587-4BA0-8489-99D4A29AD1C0}" dt="2022-12-18T16:42:30.070" v="339" actId="26606"/>
          <ac:picMkLst>
            <pc:docMk/>
            <pc:sldMk cId="1719116437" sldId="257"/>
            <ac:picMk id="5" creationId="{7109C9EE-5E36-158C-6477-334BF9C5B7DE}"/>
          </ac:picMkLst>
        </pc:picChg>
        <pc:picChg chg="add del mod">
          <ac:chgData name="Banujan Ragunathan (s)" userId="9d50edad-715b-4043-bb5f-5b9ffe1d6e92" providerId="ADAL" clId="{A40E20E7-3587-4BA0-8489-99D4A29AD1C0}" dt="2022-12-18T20:53:41.644" v="767" actId="478"/>
          <ac:picMkLst>
            <pc:docMk/>
            <pc:sldMk cId="1719116437" sldId="257"/>
            <ac:picMk id="8" creationId="{98118B4E-CB67-20E7-721F-7659BBF19A0A}"/>
          </ac:picMkLst>
        </pc:picChg>
        <pc:picChg chg="add del mod">
          <ac:chgData name="Banujan Ragunathan (s)" userId="9d50edad-715b-4043-bb5f-5b9ffe1d6e92" providerId="ADAL" clId="{A40E20E7-3587-4BA0-8489-99D4A29AD1C0}" dt="2022-12-18T20:53:43.263" v="768" actId="478"/>
          <ac:picMkLst>
            <pc:docMk/>
            <pc:sldMk cId="1719116437" sldId="257"/>
            <ac:picMk id="10" creationId="{F253D27E-9119-1EAE-074B-5FCB2ED2D2A3}"/>
          </ac:picMkLst>
        </pc:picChg>
        <pc:picChg chg="add del mod">
          <ac:chgData name="Banujan Ragunathan (s)" userId="9d50edad-715b-4043-bb5f-5b9ffe1d6e92" providerId="ADAL" clId="{A40E20E7-3587-4BA0-8489-99D4A29AD1C0}" dt="2022-12-18T20:54:06.811" v="770" actId="478"/>
          <ac:picMkLst>
            <pc:docMk/>
            <pc:sldMk cId="1719116437" sldId="257"/>
            <ac:picMk id="12" creationId="{A9BF5D2E-111F-A52D-9305-6766665B2E10}"/>
          </ac:picMkLst>
        </pc:picChg>
        <pc:picChg chg="add mod">
          <ac:chgData name="Banujan Ragunathan (s)" userId="9d50edad-715b-4043-bb5f-5b9ffe1d6e92" providerId="ADAL" clId="{A40E20E7-3587-4BA0-8489-99D4A29AD1C0}" dt="2022-12-18T20:53:43.752" v="769"/>
          <ac:picMkLst>
            <pc:docMk/>
            <pc:sldMk cId="1719116437" sldId="257"/>
            <ac:picMk id="13" creationId="{96192A34-22EB-C722-45DA-CD0C1517C7A3}"/>
          </ac:picMkLst>
        </pc:picChg>
      </pc:sldChg>
      <pc:sldChg chg="addSp delSp modSp new mod setBg modNotesTx">
        <pc:chgData name="Banujan Ragunathan (s)" userId="9d50edad-715b-4043-bb5f-5b9ffe1d6e92" providerId="ADAL" clId="{A40E20E7-3587-4BA0-8489-99D4A29AD1C0}" dt="2022-12-20T18:12:37.994" v="6312"/>
        <pc:sldMkLst>
          <pc:docMk/>
          <pc:sldMk cId="872664651" sldId="258"/>
        </pc:sldMkLst>
        <pc:spChg chg="mod">
          <ac:chgData name="Banujan Ragunathan (s)" userId="9d50edad-715b-4043-bb5f-5b9ffe1d6e92" providerId="ADAL" clId="{A40E20E7-3587-4BA0-8489-99D4A29AD1C0}" dt="2022-12-20T17:25:04.893" v="4703"/>
          <ac:spMkLst>
            <pc:docMk/>
            <pc:sldMk cId="872664651" sldId="258"/>
            <ac:spMk id="2" creationId="{D8A3C9FB-830F-8A08-6FB5-E89B7701A6C4}"/>
          </ac:spMkLst>
        </pc:spChg>
        <pc:spChg chg="mod">
          <ac:chgData name="Banujan Ragunathan (s)" userId="9d50edad-715b-4043-bb5f-5b9ffe1d6e92" providerId="ADAL" clId="{A40E20E7-3587-4BA0-8489-99D4A29AD1C0}" dt="2022-12-20T17:25:32.868" v="4713" actId="6549"/>
          <ac:spMkLst>
            <pc:docMk/>
            <pc:sldMk cId="872664651" sldId="258"/>
            <ac:spMk id="3" creationId="{6507A192-78CF-E310-7732-7A4AF8036115}"/>
          </ac:spMkLst>
        </pc:spChg>
        <pc:spChg chg="mod">
          <ac:chgData name="Banujan Ragunathan (s)" userId="9d50edad-715b-4043-bb5f-5b9ffe1d6e92" providerId="ADAL" clId="{A40E20E7-3587-4BA0-8489-99D4A29AD1C0}" dt="2022-12-20T17:25:28.528" v="4709" actId="1076"/>
          <ac:spMkLst>
            <pc:docMk/>
            <pc:sldMk cId="872664651" sldId="258"/>
            <ac:spMk id="6" creationId="{C5285D46-489F-450D-351E-FE6250E96FD2}"/>
          </ac:spMkLst>
        </pc:spChg>
        <pc:picChg chg="add del mod modCrop">
          <ac:chgData name="Banujan Ragunathan (s)" userId="9d50edad-715b-4043-bb5f-5b9ffe1d6e92" providerId="ADAL" clId="{A40E20E7-3587-4BA0-8489-99D4A29AD1C0}" dt="2022-12-20T17:25:09.690" v="4704" actId="478"/>
          <ac:picMkLst>
            <pc:docMk/>
            <pc:sldMk cId="872664651" sldId="258"/>
            <ac:picMk id="5" creationId="{7794B0FC-E6ED-3DE5-6288-DBFCDACA7677}"/>
          </ac:picMkLst>
        </pc:picChg>
        <pc:picChg chg="add mod">
          <ac:chgData name="Banujan Ragunathan (s)" userId="9d50edad-715b-4043-bb5f-5b9ffe1d6e92" providerId="ADAL" clId="{A40E20E7-3587-4BA0-8489-99D4A29AD1C0}" dt="2022-12-18T20:52:11.687" v="755"/>
          <ac:picMkLst>
            <pc:docMk/>
            <pc:sldMk cId="872664651" sldId="258"/>
            <ac:picMk id="8" creationId="{15CE5538-1912-338A-6361-63A6F854EE5B}"/>
          </ac:picMkLst>
        </pc:picChg>
        <pc:picChg chg="add mod ord">
          <ac:chgData name="Banujan Ragunathan (s)" userId="9d50edad-715b-4043-bb5f-5b9ffe1d6e92" providerId="ADAL" clId="{A40E20E7-3587-4BA0-8489-99D4A29AD1C0}" dt="2022-12-20T17:25:17.504" v="4708" actId="1076"/>
          <ac:picMkLst>
            <pc:docMk/>
            <pc:sldMk cId="872664651" sldId="258"/>
            <ac:picMk id="10" creationId="{B4E7CCEB-E08F-4ED8-7769-24C080F66FBE}"/>
          </ac:picMkLst>
        </pc:picChg>
        <pc:cxnChg chg="add">
          <ac:chgData name="Banujan Ragunathan (s)" userId="9d50edad-715b-4043-bb5f-5b9ffe1d6e92" providerId="ADAL" clId="{A40E20E7-3587-4BA0-8489-99D4A29AD1C0}" dt="2022-12-18T16:42:08.459" v="338" actId="26606"/>
          <ac:cxnSpMkLst>
            <pc:docMk/>
            <pc:sldMk cId="872664651" sldId="258"/>
            <ac:cxnSpMk id="9" creationId="{A7F400EE-A8A5-48AF-B4D6-291B52C6F0B0}"/>
          </ac:cxnSpMkLst>
        </pc:cxnChg>
      </pc:sldChg>
      <pc:sldChg chg="addSp modSp new del mod setBg">
        <pc:chgData name="Banujan Ragunathan (s)" userId="9d50edad-715b-4043-bb5f-5b9ffe1d6e92" providerId="ADAL" clId="{A40E20E7-3587-4BA0-8489-99D4A29AD1C0}" dt="2022-12-18T16:49:30.730" v="431" actId="47"/>
        <pc:sldMkLst>
          <pc:docMk/>
          <pc:sldMk cId="848934304" sldId="259"/>
        </pc:sldMkLst>
        <pc:spChg chg="mod">
          <ac:chgData name="Banujan Ragunathan (s)" userId="9d50edad-715b-4043-bb5f-5b9ffe1d6e92" providerId="ADAL" clId="{A40E20E7-3587-4BA0-8489-99D4A29AD1C0}" dt="2022-12-18T16:46:07.193" v="392" actId="26606"/>
          <ac:spMkLst>
            <pc:docMk/>
            <pc:sldMk cId="848934304" sldId="259"/>
            <ac:spMk id="2" creationId="{AE1FD5F7-720E-6A81-EB20-B629C352A047}"/>
          </ac:spMkLst>
        </pc:spChg>
        <pc:spChg chg="mod">
          <ac:chgData name="Banujan Ragunathan (s)" userId="9d50edad-715b-4043-bb5f-5b9ffe1d6e92" providerId="ADAL" clId="{A40E20E7-3587-4BA0-8489-99D4A29AD1C0}" dt="2022-12-18T16:46:07.193" v="392" actId="26606"/>
          <ac:spMkLst>
            <pc:docMk/>
            <pc:sldMk cId="848934304" sldId="259"/>
            <ac:spMk id="3" creationId="{FD758B7D-62C2-CF01-4C02-6906D4235051}"/>
          </ac:spMkLst>
        </pc:spChg>
        <pc:spChg chg="add">
          <ac:chgData name="Banujan Ragunathan (s)" userId="9d50edad-715b-4043-bb5f-5b9ffe1d6e92" providerId="ADAL" clId="{A40E20E7-3587-4BA0-8489-99D4A29AD1C0}" dt="2022-12-18T16:46:07.193" v="392" actId="26606"/>
          <ac:spMkLst>
            <pc:docMk/>
            <pc:sldMk cId="848934304" sldId="259"/>
            <ac:spMk id="9" creationId="{23E547B5-89CF-4EC0-96DE-25771AED0799}"/>
          </ac:spMkLst>
        </pc:spChg>
        <pc:spChg chg="add">
          <ac:chgData name="Banujan Ragunathan (s)" userId="9d50edad-715b-4043-bb5f-5b9ffe1d6e92" providerId="ADAL" clId="{A40E20E7-3587-4BA0-8489-99D4A29AD1C0}" dt="2022-12-18T16:46:07.193" v="392" actId="26606"/>
          <ac:spMkLst>
            <pc:docMk/>
            <pc:sldMk cId="848934304" sldId="259"/>
            <ac:spMk id="11" creationId="{3F0B8CEB-8279-4E5E-A0CE-1FC9F71736F2}"/>
          </ac:spMkLst>
        </pc:spChg>
        <pc:picChg chg="add">
          <ac:chgData name="Banujan Ragunathan (s)" userId="9d50edad-715b-4043-bb5f-5b9ffe1d6e92" providerId="ADAL" clId="{A40E20E7-3587-4BA0-8489-99D4A29AD1C0}" dt="2022-12-18T16:46:07.193" v="392" actId="26606"/>
          <ac:picMkLst>
            <pc:docMk/>
            <pc:sldMk cId="848934304" sldId="259"/>
            <ac:picMk id="5" creationId="{92C7E6B8-6337-E69B-0A42-1163F8C2528F}"/>
          </ac:picMkLst>
        </pc:picChg>
      </pc:sldChg>
      <pc:sldChg chg="addSp delSp add del setBg delDesignElem">
        <pc:chgData name="Banujan Ragunathan (s)" userId="9d50edad-715b-4043-bb5f-5b9ffe1d6e92" providerId="ADAL" clId="{A40E20E7-3587-4BA0-8489-99D4A29AD1C0}" dt="2022-12-18T16:43:09.056" v="343"/>
        <pc:sldMkLst>
          <pc:docMk/>
          <pc:sldMk cId="2964160234" sldId="259"/>
        </pc:sldMkLst>
        <pc:cxnChg chg="add del">
          <ac:chgData name="Banujan Ragunathan (s)" userId="9d50edad-715b-4043-bb5f-5b9ffe1d6e92" providerId="ADAL" clId="{A40E20E7-3587-4BA0-8489-99D4A29AD1C0}" dt="2022-12-18T16:43:09.056" v="343"/>
          <ac:cxnSpMkLst>
            <pc:docMk/>
            <pc:sldMk cId="2964160234" sldId="259"/>
            <ac:cxnSpMk id="9" creationId="{A7F400EE-A8A5-48AF-B4D6-291B52C6F0B0}"/>
          </ac:cxnSpMkLst>
        </pc:cxnChg>
      </pc:sldChg>
      <pc:sldChg chg="add del">
        <pc:chgData name="Banujan Ragunathan (s)" userId="9d50edad-715b-4043-bb5f-5b9ffe1d6e92" providerId="ADAL" clId="{A40E20E7-3587-4BA0-8489-99D4A29AD1C0}" dt="2022-12-18T16:43:17.213" v="347"/>
        <pc:sldMkLst>
          <pc:docMk/>
          <pc:sldMk cId="3840151831" sldId="259"/>
        </pc:sldMkLst>
      </pc:sldChg>
      <pc:sldChg chg="addSp modSp add del mod setBg">
        <pc:chgData name="Banujan Ragunathan (s)" userId="9d50edad-715b-4043-bb5f-5b9ffe1d6e92" providerId="ADAL" clId="{A40E20E7-3587-4BA0-8489-99D4A29AD1C0}" dt="2022-12-18T16:49:32.122" v="432" actId="47"/>
        <pc:sldMkLst>
          <pc:docMk/>
          <pc:sldMk cId="1703482197" sldId="260"/>
        </pc:sldMkLst>
        <pc:spChg chg="mod">
          <ac:chgData name="Banujan Ragunathan (s)" userId="9d50edad-715b-4043-bb5f-5b9ffe1d6e92" providerId="ADAL" clId="{A40E20E7-3587-4BA0-8489-99D4A29AD1C0}" dt="2022-12-18T16:46:48.327" v="393" actId="26606"/>
          <ac:spMkLst>
            <pc:docMk/>
            <pc:sldMk cId="1703482197" sldId="260"/>
            <ac:spMk id="2" creationId="{AE1FD5F7-720E-6A81-EB20-B629C352A047}"/>
          </ac:spMkLst>
        </pc:spChg>
        <pc:spChg chg="mod">
          <ac:chgData name="Banujan Ragunathan (s)" userId="9d50edad-715b-4043-bb5f-5b9ffe1d6e92" providerId="ADAL" clId="{A40E20E7-3587-4BA0-8489-99D4A29AD1C0}" dt="2022-12-18T16:46:48.327" v="393" actId="26606"/>
          <ac:spMkLst>
            <pc:docMk/>
            <pc:sldMk cId="1703482197" sldId="260"/>
            <ac:spMk id="3" creationId="{FD758B7D-62C2-CF01-4C02-6906D4235051}"/>
          </ac:spMkLst>
        </pc:spChg>
        <pc:spChg chg="add">
          <ac:chgData name="Banujan Ragunathan (s)" userId="9d50edad-715b-4043-bb5f-5b9ffe1d6e92" providerId="ADAL" clId="{A40E20E7-3587-4BA0-8489-99D4A29AD1C0}" dt="2022-12-18T16:46:48.327" v="393" actId="26606"/>
          <ac:spMkLst>
            <pc:docMk/>
            <pc:sldMk cId="1703482197" sldId="260"/>
            <ac:spMk id="9" creationId="{23E547B5-89CF-4EC0-96DE-25771AED0799}"/>
          </ac:spMkLst>
        </pc:spChg>
        <pc:spChg chg="add">
          <ac:chgData name="Banujan Ragunathan (s)" userId="9d50edad-715b-4043-bb5f-5b9ffe1d6e92" providerId="ADAL" clId="{A40E20E7-3587-4BA0-8489-99D4A29AD1C0}" dt="2022-12-18T16:46:48.327" v="393" actId="26606"/>
          <ac:spMkLst>
            <pc:docMk/>
            <pc:sldMk cId="1703482197" sldId="260"/>
            <ac:spMk id="11" creationId="{3F0B8CEB-8279-4E5E-A0CE-1FC9F71736F2}"/>
          </ac:spMkLst>
        </pc:spChg>
        <pc:picChg chg="add">
          <ac:chgData name="Banujan Ragunathan (s)" userId="9d50edad-715b-4043-bb5f-5b9ffe1d6e92" providerId="ADAL" clId="{A40E20E7-3587-4BA0-8489-99D4A29AD1C0}" dt="2022-12-18T16:46:48.327" v="393" actId="26606"/>
          <ac:picMkLst>
            <pc:docMk/>
            <pc:sldMk cId="1703482197" sldId="260"/>
            <ac:picMk id="5" creationId="{C426B22A-D391-5633-166F-B7EC7886868A}"/>
          </ac:picMkLst>
        </pc:picChg>
      </pc:sldChg>
      <pc:sldChg chg="addSp modSp add del mod setBg">
        <pc:chgData name="Banujan Ragunathan (s)" userId="9d50edad-715b-4043-bb5f-5b9ffe1d6e92" providerId="ADAL" clId="{A40E20E7-3587-4BA0-8489-99D4A29AD1C0}" dt="2022-12-18T16:49:34.532" v="433" actId="47"/>
        <pc:sldMkLst>
          <pc:docMk/>
          <pc:sldMk cId="3933679159" sldId="261"/>
        </pc:sldMkLst>
        <pc:spChg chg="mod">
          <ac:chgData name="Banujan Ragunathan (s)" userId="9d50edad-715b-4043-bb5f-5b9ffe1d6e92" providerId="ADAL" clId="{A40E20E7-3587-4BA0-8489-99D4A29AD1C0}" dt="2022-12-18T16:47:09.820" v="394" actId="26606"/>
          <ac:spMkLst>
            <pc:docMk/>
            <pc:sldMk cId="3933679159" sldId="261"/>
            <ac:spMk id="2" creationId="{AE1FD5F7-720E-6A81-EB20-B629C352A047}"/>
          </ac:spMkLst>
        </pc:spChg>
        <pc:spChg chg="mod">
          <ac:chgData name="Banujan Ragunathan (s)" userId="9d50edad-715b-4043-bb5f-5b9ffe1d6e92" providerId="ADAL" clId="{A40E20E7-3587-4BA0-8489-99D4A29AD1C0}" dt="2022-12-18T16:47:09.820" v="394" actId="26606"/>
          <ac:spMkLst>
            <pc:docMk/>
            <pc:sldMk cId="3933679159" sldId="261"/>
            <ac:spMk id="3" creationId="{FD758B7D-62C2-CF01-4C02-6906D4235051}"/>
          </ac:spMkLst>
        </pc:spChg>
        <pc:spChg chg="add">
          <ac:chgData name="Banujan Ragunathan (s)" userId="9d50edad-715b-4043-bb5f-5b9ffe1d6e92" providerId="ADAL" clId="{A40E20E7-3587-4BA0-8489-99D4A29AD1C0}" dt="2022-12-18T16:47:09.820" v="394" actId="26606"/>
          <ac:spMkLst>
            <pc:docMk/>
            <pc:sldMk cId="3933679159" sldId="261"/>
            <ac:spMk id="9" creationId="{23E547B5-89CF-4EC0-96DE-25771AED0799}"/>
          </ac:spMkLst>
        </pc:spChg>
        <pc:spChg chg="add">
          <ac:chgData name="Banujan Ragunathan (s)" userId="9d50edad-715b-4043-bb5f-5b9ffe1d6e92" providerId="ADAL" clId="{A40E20E7-3587-4BA0-8489-99D4A29AD1C0}" dt="2022-12-18T16:47:09.820" v="394" actId="26606"/>
          <ac:spMkLst>
            <pc:docMk/>
            <pc:sldMk cId="3933679159" sldId="261"/>
            <ac:spMk id="11" creationId="{3F0B8CEB-8279-4E5E-A0CE-1FC9F71736F2}"/>
          </ac:spMkLst>
        </pc:spChg>
        <pc:picChg chg="add">
          <ac:chgData name="Banujan Ragunathan (s)" userId="9d50edad-715b-4043-bb5f-5b9ffe1d6e92" providerId="ADAL" clId="{A40E20E7-3587-4BA0-8489-99D4A29AD1C0}" dt="2022-12-18T16:47:09.820" v="394" actId="26606"/>
          <ac:picMkLst>
            <pc:docMk/>
            <pc:sldMk cId="3933679159" sldId="261"/>
            <ac:picMk id="5" creationId="{93448DA2-7139-212B-6D82-60DA7A425647}"/>
          </ac:picMkLst>
        </pc:picChg>
      </pc:sldChg>
      <pc:sldChg chg="modSp add del mod">
        <pc:chgData name="Banujan Ragunathan (s)" userId="9d50edad-715b-4043-bb5f-5b9ffe1d6e92" providerId="ADAL" clId="{A40E20E7-3587-4BA0-8489-99D4A29AD1C0}" dt="2022-12-18T16:50:05.652" v="473" actId="47"/>
        <pc:sldMkLst>
          <pc:docMk/>
          <pc:sldMk cId="3590719499" sldId="262"/>
        </pc:sldMkLst>
        <pc:spChg chg="mod">
          <ac:chgData name="Banujan Ragunathan (s)" userId="9d50edad-715b-4043-bb5f-5b9ffe1d6e92" providerId="ADAL" clId="{A40E20E7-3587-4BA0-8489-99D4A29AD1C0}" dt="2022-12-18T16:44:44.206" v="373"/>
          <ac:spMkLst>
            <pc:docMk/>
            <pc:sldMk cId="3590719499" sldId="262"/>
            <ac:spMk id="2" creationId="{AE1FD5F7-720E-6A81-EB20-B629C352A047}"/>
          </ac:spMkLst>
        </pc:spChg>
      </pc:sldChg>
      <pc:sldChg chg="addSp modSp add mod ord setBg modNotesTx">
        <pc:chgData name="Banujan Ragunathan (s)" userId="9d50edad-715b-4043-bb5f-5b9ffe1d6e92" providerId="ADAL" clId="{A40E20E7-3587-4BA0-8489-99D4A29AD1C0}" dt="2022-12-20T18:13:32.343" v="6356" actId="20577"/>
        <pc:sldMkLst>
          <pc:docMk/>
          <pc:sldMk cId="648997864" sldId="263"/>
        </pc:sldMkLst>
        <pc:spChg chg="mod">
          <ac:chgData name="Banujan Ragunathan (s)" userId="9d50edad-715b-4043-bb5f-5b9ffe1d6e92" providerId="ADAL" clId="{A40E20E7-3587-4BA0-8489-99D4A29AD1C0}" dt="2022-12-20T17:26:23.872" v="4750" actId="20577"/>
          <ac:spMkLst>
            <pc:docMk/>
            <pc:sldMk cId="648997864" sldId="263"/>
            <ac:spMk id="2" creationId="{AE1FD5F7-720E-6A81-EB20-B629C352A047}"/>
          </ac:spMkLst>
        </pc:spChg>
        <pc:spChg chg="mod">
          <ac:chgData name="Banujan Ragunathan (s)" userId="9d50edad-715b-4043-bb5f-5b9ffe1d6e92" providerId="ADAL" clId="{A40E20E7-3587-4BA0-8489-99D4A29AD1C0}" dt="2022-12-20T18:06:52.550" v="6238" actId="20577"/>
          <ac:spMkLst>
            <pc:docMk/>
            <pc:sldMk cId="648997864" sldId="263"/>
            <ac:spMk id="3" creationId="{FD758B7D-62C2-CF01-4C02-6906D4235051}"/>
          </ac:spMkLst>
        </pc:spChg>
        <pc:spChg chg="add">
          <ac:chgData name="Banujan Ragunathan (s)" userId="9d50edad-715b-4043-bb5f-5b9ffe1d6e92" providerId="ADAL" clId="{A40E20E7-3587-4BA0-8489-99D4A29AD1C0}" dt="2022-12-18T16:47:21.445" v="395" actId="26606"/>
          <ac:spMkLst>
            <pc:docMk/>
            <pc:sldMk cId="648997864" sldId="263"/>
            <ac:spMk id="8" creationId="{09588DA8-065E-4F6F-8EFD-43104AB2E0CF}"/>
          </ac:spMkLst>
        </pc:spChg>
        <pc:spChg chg="add">
          <ac:chgData name="Banujan Ragunathan (s)" userId="9d50edad-715b-4043-bb5f-5b9ffe1d6e92" providerId="ADAL" clId="{A40E20E7-3587-4BA0-8489-99D4A29AD1C0}" dt="2022-12-18T16:47:21.445" v="395" actId="26606"/>
          <ac:spMkLst>
            <pc:docMk/>
            <pc:sldMk cId="648997864" sldId="263"/>
            <ac:spMk id="10" creationId="{C4285719-470E-454C-AF62-8323075F1F5B}"/>
          </ac:spMkLst>
        </pc:spChg>
        <pc:spChg chg="add">
          <ac:chgData name="Banujan Ragunathan (s)" userId="9d50edad-715b-4043-bb5f-5b9ffe1d6e92" providerId="ADAL" clId="{A40E20E7-3587-4BA0-8489-99D4A29AD1C0}" dt="2022-12-18T16:47:21.445" v="395" actId="26606"/>
          <ac:spMkLst>
            <pc:docMk/>
            <pc:sldMk cId="648997864" sldId="263"/>
            <ac:spMk id="12" creationId="{CD9FE4EF-C4D8-49A0-B2FF-81D8DB7D8A24}"/>
          </ac:spMkLst>
        </pc:spChg>
        <pc:spChg chg="add">
          <ac:chgData name="Banujan Ragunathan (s)" userId="9d50edad-715b-4043-bb5f-5b9ffe1d6e92" providerId="ADAL" clId="{A40E20E7-3587-4BA0-8489-99D4A29AD1C0}" dt="2022-12-18T16:47:21.445" v="395" actId="26606"/>
          <ac:spMkLst>
            <pc:docMk/>
            <pc:sldMk cId="648997864" sldId="263"/>
            <ac:spMk id="14" creationId="{4300840D-0A0B-4512-BACA-B439D5B9C57C}"/>
          </ac:spMkLst>
        </pc:spChg>
        <pc:spChg chg="add">
          <ac:chgData name="Banujan Ragunathan (s)" userId="9d50edad-715b-4043-bb5f-5b9ffe1d6e92" providerId="ADAL" clId="{A40E20E7-3587-4BA0-8489-99D4A29AD1C0}" dt="2022-12-18T16:47:21.445" v="395" actId="26606"/>
          <ac:spMkLst>
            <pc:docMk/>
            <pc:sldMk cId="648997864" sldId="263"/>
            <ac:spMk id="16" creationId="{D2B78728-A580-49A7-84F9-6EF6F583ADE0}"/>
          </ac:spMkLst>
        </pc:spChg>
        <pc:spChg chg="add">
          <ac:chgData name="Banujan Ragunathan (s)" userId="9d50edad-715b-4043-bb5f-5b9ffe1d6e92" providerId="ADAL" clId="{A40E20E7-3587-4BA0-8489-99D4A29AD1C0}" dt="2022-12-18T16:47:21.445" v="395" actId="26606"/>
          <ac:spMkLst>
            <pc:docMk/>
            <pc:sldMk cId="648997864" sldId="263"/>
            <ac:spMk id="18" creationId="{38FAA1A1-D861-433F-88FA-1E9D6FD31D11}"/>
          </ac:spMkLst>
        </pc:spChg>
        <pc:spChg chg="add">
          <ac:chgData name="Banujan Ragunathan (s)" userId="9d50edad-715b-4043-bb5f-5b9ffe1d6e92" providerId="ADAL" clId="{A40E20E7-3587-4BA0-8489-99D4A29AD1C0}" dt="2022-12-18T16:47:21.445" v="395" actId="26606"/>
          <ac:spMkLst>
            <pc:docMk/>
            <pc:sldMk cId="648997864" sldId="263"/>
            <ac:spMk id="20" creationId="{8D71EDA1-87BF-4D5D-AB79-F346FD19278A}"/>
          </ac:spMkLst>
        </pc:spChg>
        <pc:picChg chg="add mod">
          <ac:chgData name="Banujan Ragunathan (s)" userId="9d50edad-715b-4043-bb5f-5b9ffe1d6e92" providerId="ADAL" clId="{A40E20E7-3587-4BA0-8489-99D4A29AD1C0}" dt="2022-12-18T20:54:44.799" v="773"/>
          <ac:picMkLst>
            <pc:docMk/>
            <pc:sldMk cId="648997864" sldId="263"/>
            <ac:picMk id="7" creationId="{A94AC0B8-D4B9-808F-0B41-37B8C54EB442}"/>
          </ac:picMkLst>
        </pc:picChg>
        <pc:picChg chg="add mod">
          <ac:chgData name="Banujan Ragunathan (s)" userId="9d50edad-715b-4043-bb5f-5b9ffe1d6e92" providerId="ADAL" clId="{A40E20E7-3587-4BA0-8489-99D4A29AD1C0}" dt="2022-12-18T20:54:44.799" v="773"/>
          <ac:picMkLst>
            <pc:docMk/>
            <pc:sldMk cId="648997864" sldId="263"/>
            <ac:picMk id="9" creationId="{221086C6-17B2-EDDD-9679-35FF357E89DA}"/>
          </ac:picMkLst>
        </pc:picChg>
      </pc:sldChg>
      <pc:sldChg chg="modSp add del mod">
        <pc:chgData name="Banujan Ragunathan (s)" userId="9d50edad-715b-4043-bb5f-5b9ffe1d6e92" providerId="ADAL" clId="{A40E20E7-3587-4BA0-8489-99D4A29AD1C0}" dt="2022-12-18T16:51:17.562" v="538" actId="47"/>
        <pc:sldMkLst>
          <pc:docMk/>
          <pc:sldMk cId="1770213687" sldId="264"/>
        </pc:sldMkLst>
        <pc:spChg chg="mod">
          <ac:chgData name="Banujan Ragunathan (s)" userId="9d50edad-715b-4043-bb5f-5b9ffe1d6e92" providerId="ADAL" clId="{A40E20E7-3587-4BA0-8489-99D4A29AD1C0}" dt="2022-12-18T16:45:11.207" v="376"/>
          <ac:spMkLst>
            <pc:docMk/>
            <pc:sldMk cId="1770213687" sldId="264"/>
            <ac:spMk id="2" creationId="{AE1FD5F7-720E-6A81-EB20-B629C352A047}"/>
          </ac:spMkLst>
        </pc:spChg>
      </pc:sldChg>
      <pc:sldChg chg="add del">
        <pc:chgData name="Banujan Ragunathan (s)" userId="9d50edad-715b-4043-bb5f-5b9ffe1d6e92" providerId="ADAL" clId="{A40E20E7-3587-4BA0-8489-99D4A29AD1C0}" dt="2022-12-18T16:51:23.554" v="539" actId="47"/>
        <pc:sldMkLst>
          <pc:docMk/>
          <pc:sldMk cId="3125255331" sldId="265"/>
        </pc:sldMkLst>
      </pc:sldChg>
      <pc:sldChg chg="addSp modSp add del mod setBg">
        <pc:chgData name="Banujan Ragunathan (s)" userId="9d50edad-715b-4043-bb5f-5b9ffe1d6e92" providerId="ADAL" clId="{A40E20E7-3587-4BA0-8489-99D4A29AD1C0}" dt="2022-12-18T20:43:48.068" v="687" actId="47"/>
        <pc:sldMkLst>
          <pc:docMk/>
          <pc:sldMk cId="1038002812" sldId="266"/>
        </pc:sldMkLst>
        <pc:spChg chg="mod">
          <ac:chgData name="Banujan Ragunathan (s)" userId="9d50edad-715b-4043-bb5f-5b9ffe1d6e92" providerId="ADAL" clId="{A40E20E7-3587-4BA0-8489-99D4A29AD1C0}" dt="2022-12-18T16:53:37.049" v="591" actId="26606"/>
          <ac:spMkLst>
            <pc:docMk/>
            <pc:sldMk cId="1038002812" sldId="266"/>
            <ac:spMk id="2" creationId="{AE1FD5F7-720E-6A81-EB20-B629C352A047}"/>
          </ac:spMkLst>
        </pc:spChg>
        <pc:spChg chg="mod">
          <ac:chgData name="Banujan Ragunathan (s)" userId="9d50edad-715b-4043-bb5f-5b9ffe1d6e92" providerId="ADAL" clId="{A40E20E7-3587-4BA0-8489-99D4A29AD1C0}" dt="2022-12-18T16:53:37.049" v="591" actId="26606"/>
          <ac:spMkLst>
            <pc:docMk/>
            <pc:sldMk cId="1038002812" sldId="266"/>
            <ac:spMk id="3" creationId="{FD758B7D-62C2-CF01-4C02-6906D4235051}"/>
          </ac:spMkLst>
        </pc:spChg>
        <pc:spChg chg="add">
          <ac:chgData name="Banujan Ragunathan (s)" userId="9d50edad-715b-4043-bb5f-5b9ffe1d6e92" providerId="ADAL" clId="{A40E20E7-3587-4BA0-8489-99D4A29AD1C0}" dt="2022-12-18T16:53:37.049" v="591" actId="26606"/>
          <ac:spMkLst>
            <pc:docMk/>
            <pc:sldMk cId="1038002812" sldId="266"/>
            <ac:spMk id="8" creationId="{09588DA8-065E-4F6F-8EFD-43104AB2E0CF}"/>
          </ac:spMkLst>
        </pc:spChg>
        <pc:spChg chg="add">
          <ac:chgData name="Banujan Ragunathan (s)" userId="9d50edad-715b-4043-bb5f-5b9ffe1d6e92" providerId="ADAL" clId="{A40E20E7-3587-4BA0-8489-99D4A29AD1C0}" dt="2022-12-18T16:53:37.049" v="591" actId="26606"/>
          <ac:spMkLst>
            <pc:docMk/>
            <pc:sldMk cId="1038002812" sldId="266"/>
            <ac:spMk id="10" creationId="{C4285719-470E-454C-AF62-8323075F1F5B}"/>
          </ac:spMkLst>
        </pc:spChg>
        <pc:spChg chg="add">
          <ac:chgData name="Banujan Ragunathan (s)" userId="9d50edad-715b-4043-bb5f-5b9ffe1d6e92" providerId="ADAL" clId="{A40E20E7-3587-4BA0-8489-99D4A29AD1C0}" dt="2022-12-18T16:53:37.049" v="591" actId="26606"/>
          <ac:spMkLst>
            <pc:docMk/>
            <pc:sldMk cId="1038002812" sldId="266"/>
            <ac:spMk id="12" creationId="{CD9FE4EF-C4D8-49A0-B2FF-81D8DB7D8A24}"/>
          </ac:spMkLst>
        </pc:spChg>
        <pc:spChg chg="add">
          <ac:chgData name="Banujan Ragunathan (s)" userId="9d50edad-715b-4043-bb5f-5b9ffe1d6e92" providerId="ADAL" clId="{A40E20E7-3587-4BA0-8489-99D4A29AD1C0}" dt="2022-12-18T16:53:37.049" v="591" actId="26606"/>
          <ac:spMkLst>
            <pc:docMk/>
            <pc:sldMk cId="1038002812" sldId="266"/>
            <ac:spMk id="14" creationId="{4300840D-0A0B-4512-BACA-B439D5B9C57C}"/>
          </ac:spMkLst>
        </pc:spChg>
        <pc:spChg chg="add">
          <ac:chgData name="Banujan Ragunathan (s)" userId="9d50edad-715b-4043-bb5f-5b9ffe1d6e92" providerId="ADAL" clId="{A40E20E7-3587-4BA0-8489-99D4A29AD1C0}" dt="2022-12-18T16:53:37.049" v="591" actId="26606"/>
          <ac:spMkLst>
            <pc:docMk/>
            <pc:sldMk cId="1038002812" sldId="266"/>
            <ac:spMk id="16" creationId="{D2B78728-A580-49A7-84F9-6EF6F583ADE0}"/>
          </ac:spMkLst>
        </pc:spChg>
        <pc:spChg chg="add">
          <ac:chgData name="Banujan Ragunathan (s)" userId="9d50edad-715b-4043-bb5f-5b9ffe1d6e92" providerId="ADAL" clId="{A40E20E7-3587-4BA0-8489-99D4A29AD1C0}" dt="2022-12-18T16:53:37.049" v="591" actId="26606"/>
          <ac:spMkLst>
            <pc:docMk/>
            <pc:sldMk cId="1038002812" sldId="266"/>
            <ac:spMk id="18" creationId="{38FAA1A1-D861-433F-88FA-1E9D6FD31D11}"/>
          </ac:spMkLst>
        </pc:spChg>
        <pc:spChg chg="add">
          <ac:chgData name="Banujan Ragunathan (s)" userId="9d50edad-715b-4043-bb5f-5b9ffe1d6e92" providerId="ADAL" clId="{A40E20E7-3587-4BA0-8489-99D4A29AD1C0}" dt="2022-12-18T16:53:37.049" v="591" actId="26606"/>
          <ac:spMkLst>
            <pc:docMk/>
            <pc:sldMk cId="1038002812" sldId="266"/>
            <ac:spMk id="20" creationId="{8D71EDA1-87BF-4D5D-AB79-F346FD19278A}"/>
          </ac:spMkLst>
        </pc:spChg>
      </pc:sldChg>
      <pc:sldChg chg="modSp add del mod">
        <pc:chgData name="Banujan Ragunathan (s)" userId="9d50edad-715b-4043-bb5f-5b9ffe1d6e92" providerId="ADAL" clId="{A40E20E7-3587-4BA0-8489-99D4A29AD1C0}" dt="2022-12-18T16:52:18.070" v="587" actId="47"/>
        <pc:sldMkLst>
          <pc:docMk/>
          <pc:sldMk cId="1569897413" sldId="267"/>
        </pc:sldMkLst>
        <pc:spChg chg="mod">
          <ac:chgData name="Banujan Ragunathan (s)" userId="9d50edad-715b-4043-bb5f-5b9ffe1d6e92" providerId="ADAL" clId="{A40E20E7-3587-4BA0-8489-99D4A29AD1C0}" dt="2022-12-18T16:45:31.661" v="379"/>
          <ac:spMkLst>
            <pc:docMk/>
            <pc:sldMk cId="1569897413" sldId="267"/>
            <ac:spMk id="2" creationId="{AE1FD5F7-720E-6A81-EB20-B629C352A047}"/>
          </ac:spMkLst>
        </pc:spChg>
      </pc:sldChg>
      <pc:sldChg chg="addSp modSp add del mod setBg">
        <pc:chgData name="Banujan Ragunathan (s)" userId="9d50edad-715b-4043-bb5f-5b9ffe1d6e92" providerId="ADAL" clId="{A40E20E7-3587-4BA0-8489-99D4A29AD1C0}" dt="2022-12-18T20:43:48.864" v="688" actId="47"/>
        <pc:sldMkLst>
          <pc:docMk/>
          <pc:sldMk cId="4032987381" sldId="268"/>
        </pc:sldMkLst>
        <pc:spChg chg="mod">
          <ac:chgData name="Banujan Ragunathan (s)" userId="9d50edad-715b-4043-bb5f-5b9ffe1d6e92" providerId="ADAL" clId="{A40E20E7-3587-4BA0-8489-99D4A29AD1C0}" dt="2022-12-18T16:53:40.729" v="592" actId="26606"/>
          <ac:spMkLst>
            <pc:docMk/>
            <pc:sldMk cId="4032987381" sldId="268"/>
            <ac:spMk id="2" creationId="{AE1FD5F7-720E-6A81-EB20-B629C352A047}"/>
          </ac:spMkLst>
        </pc:spChg>
        <pc:spChg chg="mod">
          <ac:chgData name="Banujan Ragunathan (s)" userId="9d50edad-715b-4043-bb5f-5b9ffe1d6e92" providerId="ADAL" clId="{A40E20E7-3587-4BA0-8489-99D4A29AD1C0}" dt="2022-12-18T16:53:46.901" v="593" actId="14100"/>
          <ac:spMkLst>
            <pc:docMk/>
            <pc:sldMk cId="4032987381" sldId="268"/>
            <ac:spMk id="3" creationId="{FD758B7D-62C2-CF01-4C02-6906D4235051}"/>
          </ac:spMkLst>
        </pc:spChg>
        <pc:spChg chg="add">
          <ac:chgData name="Banujan Ragunathan (s)" userId="9d50edad-715b-4043-bb5f-5b9ffe1d6e92" providerId="ADAL" clId="{A40E20E7-3587-4BA0-8489-99D4A29AD1C0}" dt="2022-12-18T16:53:40.729" v="592" actId="26606"/>
          <ac:spMkLst>
            <pc:docMk/>
            <pc:sldMk cId="4032987381" sldId="268"/>
            <ac:spMk id="8" creationId="{DEE2AD96-B495-4E06-9291-B71706F728CB}"/>
          </ac:spMkLst>
        </pc:spChg>
        <pc:spChg chg="add">
          <ac:chgData name="Banujan Ragunathan (s)" userId="9d50edad-715b-4043-bb5f-5b9ffe1d6e92" providerId="ADAL" clId="{A40E20E7-3587-4BA0-8489-99D4A29AD1C0}" dt="2022-12-18T16:53:40.729" v="592" actId="26606"/>
          <ac:spMkLst>
            <pc:docMk/>
            <pc:sldMk cId="4032987381" sldId="268"/>
            <ac:spMk id="10" creationId="{53CF6D67-C5A8-4ADD-9E8E-1E38CA1D3166}"/>
          </ac:spMkLst>
        </pc:spChg>
        <pc:spChg chg="add">
          <ac:chgData name="Banujan Ragunathan (s)" userId="9d50edad-715b-4043-bb5f-5b9ffe1d6e92" providerId="ADAL" clId="{A40E20E7-3587-4BA0-8489-99D4A29AD1C0}" dt="2022-12-18T16:53:40.729" v="592" actId="26606"/>
          <ac:spMkLst>
            <pc:docMk/>
            <pc:sldMk cId="4032987381" sldId="268"/>
            <ac:spMk id="12" creationId="{86909FA0-B515-4681-B7A8-FA281D133B94}"/>
          </ac:spMkLst>
        </pc:spChg>
        <pc:spChg chg="add">
          <ac:chgData name="Banujan Ragunathan (s)" userId="9d50edad-715b-4043-bb5f-5b9ffe1d6e92" providerId="ADAL" clId="{A40E20E7-3587-4BA0-8489-99D4A29AD1C0}" dt="2022-12-18T16:53:40.729" v="592" actId="26606"/>
          <ac:spMkLst>
            <pc:docMk/>
            <pc:sldMk cId="4032987381" sldId="268"/>
            <ac:spMk id="14" creationId="{21C9FE86-FCC3-4A31-AA1C-C882262B7FE7}"/>
          </ac:spMkLst>
        </pc:spChg>
        <pc:spChg chg="add">
          <ac:chgData name="Banujan Ragunathan (s)" userId="9d50edad-715b-4043-bb5f-5b9ffe1d6e92" providerId="ADAL" clId="{A40E20E7-3587-4BA0-8489-99D4A29AD1C0}" dt="2022-12-18T16:53:40.729" v="592" actId="26606"/>
          <ac:spMkLst>
            <pc:docMk/>
            <pc:sldMk cId="4032987381" sldId="268"/>
            <ac:spMk id="16" creationId="{7D96243B-ECED-4B71-8E06-AE9A285EAD20}"/>
          </ac:spMkLst>
        </pc:spChg>
        <pc:spChg chg="add">
          <ac:chgData name="Banujan Ragunathan (s)" userId="9d50edad-715b-4043-bb5f-5b9ffe1d6e92" providerId="ADAL" clId="{A40E20E7-3587-4BA0-8489-99D4A29AD1C0}" dt="2022-12-18T16:53:40.729" v="592" actId="26606"/>
          <ac:spMkLst>
            <pc:docMk/>
            <pc:sldMk cId="4032987381" sldId="268"/>
            <ac:spMk id="18" creationId="{A09989E4-EFDC-4A90-A633-E0525FB4139E}"/>
          </ac:spMkLst>
        </pc:spChg>
      </pc:sldChg>
      <pc:sldChg chg="addSp delSp modSp add mod addAnim delAnim modAnim modNotesTx">
        <pc:chgData name="Banujan Ragunathan (s)" userId="9d50edad-715b-4043-bb5f-5b9ffe1d6e92" providerId="ADAL" clId="{A40E20E7-3587-4BA0-8489-99D4A29AD1C0}" dt="2022-12-21T21:31:48.422" v="6491" actId="1076"/>
        <pc:sldMkLst>
          <pc:docMk/>
          <pc:sldMk cId="2126851849" sldId="269"/>
        </pc:sldMkLst>
        <pc:spChg chg="mod">
          <ac:chgData name="Banujan Ragunathan (s)" userId="9d50edad-715b-4043-bb5f-5b9ffe1d6e92" providerId="ADAL" clId="{A40E20E7-3587-4BA0-8489-99D4A29AD1C0}" dt="2022-12-18T20:43:33.616" v="682"/>
          <ac:spMkLst>
            <pc:docMk/>
            <pc:sldMk cId="2126851849" sldId="269"/>
            <ac:spMk id="2" creationId="{AE1FD5F7-720E-6A81-EB20-B629C352A047}"/>
          </ac:spMkLst>
        </pc:spChg>
        <pc:spChg chg="add del">
          <ac:chgData name="Banujan Ragunathan (s)" userId="9d50edad-715b-4043-bb5f-5b9ffe1d6e92" providerId="ADAL" clId="{A40E20E7-3587-4BA0-8489-99D4A29AD1C0}" dt="2022-12-21T21:04:20.486" v="6382"/>
          <ac:spMkLst>
            <pc:docMk/>
            <pc:sldMk cId="2126851849" sldId="269"/>
            <ac:spMk id="3" creationId="{FD758B7D-62C2-CF01-4C02-6906D4235051}"/>
          </ac:spMkLst>
        </pc:spChg>
        <pc:spChg chg="add mod">
          <ac:chgData name="Banujan Ragunathan (s)" userId="9d50edad-715b-4043-bb5f-5b9ffe1d6e92" providerId="ADAL" clId="{A40E20E7-3587-4BA0-8489-99D4A29AD1C0}" dt="2022-12-21T21:31:48.422" v="6491" actId="1076"/>
          <ac:spMkLst>
            <pc:docMk/>
            <pc:sldMk cId="2126851849" sldId="269"/>
            <ac:spMk id="13" creationId="{1FF3DFF0-9FEC-DC22-F16F-1142F881B913}"/>
          </ac:spMkLst>
        </pc:spChg>
        <pc:spChg chg="add del mod">
          <ac:chgData name="Banujan Ragunathan (s)" userId="9d50edad-715b-4043-bb5f-5b9ffe1d6e92" providerId="ADAL" clId="{A40E20E7-3587-4BA0-8489-99D4A29AD1C0}" dt="2022-12-21T20:27:22.958" v="6370" actId="478"/>
          <ac:spMkLst>
            <pc:docMk/>
            <pc:sldMk cId="2126851849" sldId="269"/>
            <ac:spMk id="15" creationId="{E7CAAD37-CEFF-4885-4229-FD3FAEF9E5A0}"/>
          </ac:spMkLst>
        </pc:spChg>
        <pc:spChg chg="add del mod">
          <ac:chgData name="Banujan Ragunathan (s)" userId="9d50edad-715b-4043-bb5f-5b9ffe1d6e92" providerId="ADAL" clId="{A40E20E7-3587-4BA0-8489-99D4A29AD1C0}" dt="2022-12-21T21:15:26.594" v="6389" actId="478"/>
          <ac:spMkLst>
            <pc:docMk/>
            <pc:sldMk cId="2126851849" sldId="269"/>
            <ac:spMk id="21" creationId="{BF51959B-7D2B-6C74-86C6-89420B336B03}"/>
          </ac:spMkLst>
        </pc:spChg>
        <pc:picChg chg="add mod">
          <ac:chgData name="Banujan Ragunathan (s)" userId="9d50edad-715b-4043-bb5f-5b9ffe1d6e92" providerId="ADAL" clId="{A40E20E7-3587-4BA0-8489-99D4A29AD1C0}" dt="2022-12-18T20:54:43.497" v="772"/>
          <ac:picMkLst>
            <pc:docMk/>
            <pc:sldMk cId="2126851849" sldId="269"/>
            <ac:picMk id="7" creationId="{8BA201DC-8DB8-6FF7-80EC-BCB4F2B202A2}"/>
          </ac:picMkLst>
        </pc:picChg>
        <pc:picChg chg="add mod">
          <ac:chgData name="Banujan Ragunathan (s)" userId="9d50edad-715b-4043-bb5f-5b9ffe1d6e92" providerId="ADAL" clId="{A40E20E7-3587-4BA0-8489-99D4A29AD1C0}" dt="2022-12-18T20:54:43.497" v="772"/>
          <ac:picMkLst>
            <pc:docMk/>
            <pc:sldMk cId="2126851849" sldId="269"/>
            <ac:picMk id="9" creationId="{4FBA84FD-E61E-8266-2610-DCBE275559E4}"/>
          </ac:picMkLst>
        </pc:picChg>
        <pc:picChg chg="add del mod">
          <ac:chgData name="Banujan Ragunathan (s)" userId="9d50edad-715b-4043-bb5f-5b9ffe1d6e92" providerId="ADAL" clId="{A40E20E7-3587-4BA0-8489-99D4A29AD1C0}" dt="2022-12-21T20:27:31.978" v="6374"/>
          <ac:picMkLst>
            <pc:docMk/>
            <pc:sldMk cId="2126851849" sldId="269"/>
            <ac:picMk id="11" creationId="{07110E7E-EDEC-03E1-6276-8DDDD7EC6663}"/>
          </ac:picMkLst>
        </pc:picChg>
        <pc:picChg chg="add mod">
          <ac:chgData name="Banujan Ragunathan (s)" userId="9d50edad-715b-4043-bb5f-5b9ffe1d6e92" providerId="ADAL" clId="{A40E20E7-3587-4BA0-8489-99D4A29AD1C0}" dt="2022-12-21T21:29:51.454" v="6488" actId="1076"/>
          <ac:picMkLst>
            <pc:docMk/>
            <pc:sldMk cId="2126851849" sldId="269"/>
            <ac:picMk id="11" creationId="{4A9EF3D2-2B33-D84C-5704-A31923936261}"/>
          </ac:picMkLst>
        </pc:picChg>
        <pc:picChg chg="add del mod">
          <ac:chgData name="Banujan Ragunathan (s)" userId="9d50edad-715b-4043-bb5f-5b9ffe1d6e92" providerId="ADAL" clId="{A40E20E7-3587-4BA0-8489-99D4A29AD1C0}" dt="2022-12-21T21:15:22.818" v="6388" actId="478"/>
          <ac:picMkLst>
            <pc:docMk/>
            <pc:sldMk cId="2126851849" sldId="269"/>
            <ac:picMk id="17" creationId="{FEB7E877-2358-12E0-4677-49D0119868F5}"/>
          </ac:picMkLst>
        </pc:picChg>
      </pc:sldChg>
      <pc:sldChg chg="addSp delSp add del setBg delDesignElem">
        <pc:chgData name="Banujan Ragunathan (s)" userId="9d50edad-715b-4043-bb5f-5b9ffe1d6e92" providerId="ADAL" clId="{A40E20E7-3587-4BA0-8489-99D4A29AD1C0}" dt="2022-12-18T16:48:13.170" v="409"/>
        <pc:sldMkLst>
          <pc:docMk/>
          <pc:sldMk cId="2993139544" sldId="269"/>
        </pc:sldMkLst>
        <pc:spChg chg="add del">
          <ac:chgData name="Banujan Ragunathan (s)" userId="9d50edad-715b-4043-bb5f-5b9ffe1d6e92" providerId="ADAL" clId="{A40E20E7-3587-4BA0-8489-99D4A29AD1C0}" dt="2022-12-18T16:48:13.170" v="409"/>
          <ac:spMkLst>
            <pc:docMk/>
            <pc:sldMk cId="2993139544" sldId="269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18T16:48:13.170" v="409"/>
          <ac:spMkLst>
            <pc:docMk/>
            <pc:sldMk cId="2993139544" sldId="269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18T16:48:13.170" v="409"/>
          <ac:spMkLst>
            <pc:docMk/>
            <pc:sldMk cId="2993139544" sldId="269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18T16:48:13.170" v="409"/>
          <ac:spMkLst>
            <pc:docMk/>
            <pc:sldMk cId="2993139544" sldId="269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18T16:48:13.170" v="409"/>
          <ac:spMkLst>
            <pc:docMk/>
            <pc:sldMk cId="2993139544" sldId="269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18T16:48:13.170" v="409"/>
          <ac:spMkLst>
            <pc:docMk/>
            <pc:sldMk cId="2993139544" sldId="269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18T16:48:13.170" v="409"/>
          <ac:spMkLst>
            <pc:docMk/>
            <pc:sldMk cId="2993139544" sldId="269"/>
            <ac:spMk id="20" creationId="{8D71EDA1-87BF-4D5D-AB79-F346FD19278A}"/>
          </ac:spMkLst>
        </pc:spChg>
      </pc:sldChg>
      <pc:sldChg chg="addSp delSp modSp add mod modNotesTx">
        <pc:chgData name="Banujan Ragunathan (s)" userId="9d50edad-715b-4043-bb5f-5b9ffe1d6e92" providerId="ADAL" clId="{A40E20E7-3587-4BA0-8489-99D4A29AD1C0}" dt="2022-12-20T18:12:49.864" v="6320" actId="20577"/>
        <pc:sldMkLst>
          <pc:docMk/>
          <pc:sldMk cId="343880223" sldId="270"/>
        </pc:sldMkLst>
        <pc:spChg chg="mod">
          <ac:chgData name="Banujan Ragunathan (s)" userId="9d50edad-715b-4043-bb5f-5b9ffe1d6e92" providerId="ADAL" clId="{A40E20E7-3587-4BA0-8489-99D4A29AD1C0}" dt="2022-12-18T16:49:24.993" v="430" actId="20577"/>
          <ac:spMkLst>
            <pc:docMk/>
            <pc:sldMk cId="343880223" sldId="270"/>
            <ac:spMk id="2" creationId="{AE1FD5F7-720E-6A81-EB20-B629C352A047}"/>
          </ac:spMkLst>
        </pc:spChg>
        <pc:spChg chg="mod">
          <ac:chgData name="Banujan Ragunathan (s)" userId="9d50edad-715b-4043-bb5f-5b9ffe1d6e92" providerId="ADAL" clId="{A40E20E7-3587-4BA0-8489-99D4A29AD1C0}" dt="2022-12-20T17:05:09.417" v="4474" actId="20577"/>
          <ac:spMkLst>
            <pc:docMk/>
            <pc:sldMk cId="343880223" sldId="270"/>
            <ac:spMk id="3" creationId="{FD758B7D-62C2-CF01-4C02-6906D4235051}"/>
          </ac:spMkLst>
        </pc:spChg>
        <pc:picChg chg="add del mod">
          <ac:chgData name="Banujan Ragunathan (s)" userId="9d50edad-715b-4043-bb5f-5b9ffe1d6e92" providerId="ADAL" clId="{A40E20E7-3587-4BA0-8489-99D4A29AD1C0}" dt="2022-12-18T20:54:51.349" v="776" actId="478"/>
          <ac:picMkLst>
            <pc:docMk/>
            <pc:sldMk cId="343880223" sldId="270"/>
            <ac:picMk id="7" creationId="{9CE626A3-BF00-1203-C66B-63A8B40D9A6C}"/>
          </ac:picMkLst>
        </pc:picChg>
        <pc:picChg chg="add del mod">
          <ac:chgData name="Banujan Ragunathan (s)" userId="9d50edad-715b-4043-bb5f-5b9ffe1d6e92" providerId="ADAL" clId="{A40E20E7-3587-4BA0-8489-99D4A29AD1C0}" dt="2022-12-18T20:54:54.768" v="778" actId="478"/>
          <ac:picMkLst>
            <pc:docMk/>
            <pc:sldMk cId="343880223" sldId="270"/>
            <ac:picMk id="9" creationId="{92F90D38-ACF4-796F-4991-3D7AAC2D474F}"/>
          </ac:picMkLst>
        </pc:picChg>
        <pc:picChg chg="add del mod">
          <ac:chgData name="Banujan Ragunathan (s)" userId="9d50edad-715b-4043-bb5f-5b9ffe1d6e92" providerId="ADAL" clId="{A40E20E7-3587-4BA0-8489-99D4A29AD1C0}" dt="2022-12-18T20:54:53.035" v="777" actId="478"/>
          <ac:picMkLst>
            <pc:docMk/>
            <pc:sldMk cId="343880223" sldId="270"/>
            <ac:picMk id="11" creationId="{882EFD0E-6C97-F75B-63C7-51ABF3D70BB9}"/>
          </ac:picMkLst>
        </pc:picChg>
        <pc:picChg chg="add mod">
          <ac:chgData name="Banujan Ragunathan (s)" userId="9d50edad-715b-4043-bb5f-5b9ffe1d6e92" providerId="ADAL" clId="{A40E20E7-3587-4BA0-8489-99D4A29AD1C0}" dt="2022-12-18T20:54:58.727" v="779"/>
          <ac:picMkLst>
            <pc:docMk/>
            <pc:sldMk cId="343880223" sldId="270"/>
            <ac:picMk id="13" creationId="{444E784A-78FE-54F3-CD5D-DE7C1946B41E}"/>
          </ac:picMkLst>
        </pc:picChg>
        <pc:picChg chg="add mod">
          <ac:chgData name="Banujan Ragunathan (s)" userId="9d50edad-715b-4043-bb5f-5b9ffe1d6e92" providerId="ADAL" clId="{A40E20E7-3587-4BA0-8489-99D4A29AD1C0}" dt="2022-12-18T20:54:58.727" v="779"/>
          <ac:picMkLst>
            <pc:docMk/>
            <pc:sldMk cId="343880223" sldId="270"/>
            <ac:picMk id="15" creationId="{69BA2A82-932D-3B8A-4EFC-D5A5039DC41A}"/>
          </ac:picMkLst>
        </pc:picChg>
      </pc:sldChg>
      <pc:sldChg chg="delSp add del ord setBg delDesignElem">
        <pc:chgData name="Banujan Ragunathan (s)" userId="9d50edad-715b-4043-bb5f-5b9ffe1d6e92" providerId="ADAL" clId="{A40E20E7-3587-4BA0-8489-99D4A29AD1C0}" dt="2022-12-18T16:48:39.838" v="421" actId="47"/>
        <pc:sldMkLst>
          <pc:docMk/>
          <pc:sldMk cId="1914735769" sldId="270"/>
        </pc:sldMkLst>
        <pc:spChg chg="del">
          <ac:chgData name="Banujan Ragunathan (s)" userId="9d50edad-715b-4043-bb5f-5b9ffe1d6e92" providerId="ADAL" clId="{A40E20E7-3587-4BA0-8489-99D4A29AD1C0}" dt="2022-12-18T16:48:36.990" v="418"/>
          <ac:spMkLst>
            <pc:docMk/>
            <pc:sldMk cId="1914735769" sldId="270"/>
            <ac:spMk id="8" creationId="{09588DA8-065E-4F6F-8EFD-43104AB2E0CF}"/>
          </ac:spMkLst>
        </pc:spChg>
        <pc:spChg chg="del">
          <ac:chgData name="Banujan Ragunathan (s)" userId="9d50edad-715b-4043-bb5f-5b9ffe1d6e92" providerId="ADAL" clId="{A40E20E7-3587-4BA0-8489-99D4A29AD1C0}" dt="2022-12-18T16:48:36.990" v="418"/>
          <ac:spMkLst>
            <pc:docMk/>
            <pc:sldMk cId="1914735769" sldId="270"/>
            <ac:spMk id="10" creationId="{C4285719-470E-454C-AF62-8323075F1F5B}"/>
          </ac:spMkLst>
        </pc:spChg>
        <pc:spChg chg="del">
          <ac:chgData name="Banujan Ragunathan (s)" userId="9d50edad-715b-4043-bb5f-5b9ffe1d6e92" providerId="ADAL" clId="{A40E20E7-3587-4BA0-8489-99D4A29AD1C0}" dt="2022-12-18T16:48:36.990" v="418"/>
          <ac:spMkLst>
            <pc:docMk/>
            <pc:sldMk cId="1914735769" sldId="270"/>
            <ac:spMk id="12" creationId="{CD9FE4EF-C4D8-49A0-B2FF-81D8DB7D8A24}"/>
          </ac:spMkLst>
        </pc:spChg>
        <pc:spChg chg="del">
          <ac:chgData name="Banujan Ragunathan (s)" userId="9d50edad-715b-4043-bb5f-5b9ffe1d6e92" providerId="ADAL" clId="{A40E20E7-3587-4BA0-8489-99D4A29AD1C0}" dt="2022-12-18T16:48:36.990" v="418"/>
          <ac:spMkLst>
            <pc:docMk/>
            <pc:sldMk cId="1914735769" sldId="270"/>
            <ac:spMk id="14" creationId="{4300840D-0A0B-4512-BACA-B439D5B9C57C}"/>
          </ac:spMkLst>
        </pc:spChg>
        <pc:spChg chg="del">
          <ac:chgData name="Banujan Ragunathan (s)" userId="9d50edad-715b-4043-bb5f-5b9ffe1d6e92" providerId="ADAL" clId="{A40E20E7-3587-4BA0-8489-99D4A29AD1C0}" dt="2022-12-18T16:48:36.990" v="418"/>
          <ac:spMkLst>
            <pc:docMk/>
            <pc:sldMk cId="1914735769" sldId="270"/>
            <ac:spMk id="16" creationId="{D2B78728-A580-49A7-84F9-6EF6F583ADE0}"/>
          </ac:spMkLst>
        </pc:spChg>
        <pc:spChg chg="del">
          <ac:chgData name="Banujan Ragunathan (s)" userId="9d50edad-715b-4043-bb5f-5b9ffe1d6e92" providerId="ADAL" clId="{A40E20E7-3587-4BA0-8489-99D4A29AD1C0}" dt="2022-12-18T16:48:36.990" v="418"/>
          <ac:spMkLst>
            <pc:docMk/>
            <pc:sldMk cId="1914735769" sldId="270"/>
            <ac:spMk id="18" creationId="{38FAA1A1-D861-433F-88FA-1E9D6FD31D11}"/>
          </ac:spMkLst>
        </pc:spChg>
        <pc:spChg chg="del">
          <ac:chgData name="Banujan Ragunathan (s)" userId="9d50edad-715b-4043-bb5f-5b9ffe1d6e92" providerId="ADAL" clId="{A40E20E7-3587-4BA0-8489-99D4A29AD1C0}" dt="2022-12-18T16:48:36.990" v="418"/>
          <ac:spMkLst>
            <pc:docMk/>
            <pc:sldMk cId="1914735769" sldId="270"/>
            <ac:spMk id="20" creationId="{8D71EDA1-87BF-4D5D-AB79-F346FD19278A}"/>
          </ac:spMkLst>
        </pc:spChg>
      </pc:sldChg>
      <pc:sldChg chg="addSp delSp add del setBg delDesignElem">
        <pc:chgData name="Banujan Ragunathan (s)" userId="9d50edad-715b-4043-bb5f-5b9ffe1d6e92" providerId="ADAL" clId="{A40E20E7-3587-4BA0-8489-99D4A29AD1C0}" dt="2022-12-18T16:48:47.466" v="425"/>
        <pc:sldMkLst>
          <pc:docMk/>
          <pc:sldMk cId="2785156552" sldId="270"/>
        </pc:sldMkLst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2785156552" sldId="270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2785156552" sldId="270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2785156552" sldId="270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2785156552" sldId="270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2785156552" sldId="270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2785156552" sldId="270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2785156552" sldId="270"/>
            <ac:spMk id="20" creationId="{8D71EDA1-87BF-4D5D-AB79-F346FD19278A}"/>
          </ac:spMkLst>
        </pc:spChg>
      </pc:sldChg>
      <pc:sldChg chg="addSp modSp add mod modNotesTx">
        <pc:chgData name="Banujan Ragunathan (s)" userId="9d50edad-715b-4043-bb5f-5b9ffe1d6e92" providerId="ADAL" clId="{A40E20E7-3587-4BA0-8489-99D4A29AD1C0}" dt="2022-12-21T15:05:37.959" v="6363" actId="14100"/>
        <pc:sldMkLst>
          <pc:docMk/>
          <pc:sldMk cId="211149042" sldId="271"/>
        </pc:sldMkLst>
        <pc:spChg chg="mod">
          <ac:chgData name="Banujan Ragunathan (s)" userId="9d50edad-715b-4043-bb5f-5b9ffe1d6e92" providerId="ADAL" clId="{A40E20E7-3587-4BA0-8489-99D4A29AD1C0}" dt="2022-12-18T20:43:02.693" v="674"/>
          <ac:spMkLst>
            <pc:docMk/>
            <pc:sldMk cId="211149042" sldId="271"/>
            <ac:spMk id="2" creationId="{AE1FD5F7-720E-6A81-EB20-B629C352A047}"/>
          </ac:spMkLst>
        </pc:spChg>
        <pc:spChg chg="mod">
          <ac:chgData name="Banujan Ragunathan (s)" userId="9d50edad-715b-4043-bb5f-5b9ffe1d6e92" providerId="ADAL" clId="{A40E20E7-3587-4BA0-8489-99D4A29AD1C0}" dt="2022-12-20T16:16:11.386" v="2244" actId="20577"/>
          <ac:spMkLst>
            <pc:docMk/>
            <pc:sldMk cId="211149042" sldId="271"/>
            <ac:spMk id="3" creationId="{FD758B7D-62C2-CF01-4C02-6906D4235051}"/>
          </ac:spMkLst>
        </pc:spChg>
        <pc:picChg chg="add mod">
          <ac:chgData name="Banujan Ragunathan (s)" userId="9d50edad-715b-4043-bb5f-5b9ffe1d6e92" providerId="ADAL" clId="{A40E20E7-3587-4BA0-8489-99D4A29AD1C0}" dt="2022-12-18T20:54:47.529" v="774"/>
          <ac:picMkLst>
            <pc:docMk/>
            <pc:sldMk cId="211149042" sldId="271"/>
            <ac:picMk id="7" creationId="{22B2E76D-53DD-4F1E-D9D6-5C296E497EFD}"/>
          </ac:picMkLst>
        </pc:picChg>
        <pc:picChg chg="add mod">
          <ac:chgData name="Banujan Ragunathan (s)" userId="9d50edad-715b-4043-bb5f-5b9ffe1d6e92" providerId="ADAL" clId="{A40E20E7-3587-4BA0-8489-99D4A29AD1C0}" dt="2022-12-18T20:54:47.529" v="774"/>
          <ac:picMkLst>
            <pc:docMk/>
            <pc:sldMk cId="211149042" sldId="271"/>
            <ac:picMk id="9" creationId="{A325E336-5DD9-357E-6B4F-D7F65F9D9B67}"/>
          </ac:picMkLst>
        </pc:picChg>
        <pc:picChg chg="mod">
          <ac:chgData name="Banujan Ragunathan (s)" userId="9d50edad-715b-4043-bb5f-5b9ffe1d6e92" providerId="ADAL" clId="{A40E20E7-3587-4BA0-8489-99D4A29AD1C0}" dt="2022-12-21T15:05:37.959" v="6363" actId="14100"/>
          <ac:picMkLst>
            <pc:docMk/>
            <pc:sldMk cId="211149042" sldId="271"/>
            <ac:picMk id="11" creationId="{0D371607-D0CE-2918-0806-E75BC6C411AF}"/>
          </ac:picMkLst>
        </pc:picChg>
      </pc:sldChg>
      <pc:sldChg chg="addSp delSp add del setBg delDesignElem">
        <pc:chgData name="Banujan Ragunathan (s)" userId="9d50edad-715b-4043-bb5f-5b9ffe1d6e92" providerId="ADAL" clId="{A40E20E7-3587-4BA0-8489-99D4A29AD1C0}" dt="2022-12-18T16:48:47.466" v="425"/>
        <pc:sldMkLst>
          <pc:docMk/>
          <pc:sldMk cId="749363185" sldId="271"/>
        </pc:sldMkLst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749363185" sldId="271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749363185" sldId="271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749363185" sldId="271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749363185" sldId="271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749363185" sldId="271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749363185" sldId="271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749363185" sldId="271"/>
            <ac:spMk id="20" creationId="{8D71EDA1-87BF-4D5D-AB79-F346FD19278A}"/>
          </ac:spMkLst>
        </pc:spChg>
      </pc:sldChg>
      <pc:sldChg chg="addSp delSp add del setBg delDesignElem">
        <pc:chgData name="Banujan Ragunathan (s)" userId="9d50edad-715b-4043-bb5f-5b9ffe1d6e92" providerId="ADAL" clId="{A40E20E7-3587-4BA0-8489-99D4A29AD1C0}" dt="2022-12-18T16:49:54.658" v="437"/>
        <pc:sldMkLst>
          <pc:docMk/>
          <pc:sldMk cId="3180338737" sldId="272"/>
        </pc:sldMkLst>
        <pc:spChg chg="add del">
          <ac:chgData name="Banujan Ragunathan (s)" userId="9d50edad-715b-4043-bb5f-5b9ffe1d6e92" providerId="ADAL" clId="{A40E20E7-3587-4BA0-8489-99D4A29AD1C0}" dt="2022-12-18T16:49:54.658" v="437"/>
          <ac:spMkLst>
            <pc:docMk/>
            <pc:sldMk cId="3180338737" sldId="272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18T16:49:54.658" v="437"/>
          <ac:spMkLst>
            <pc:docMk/>
            <pc:sldMk cId="3180338737" sldId="272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18T16:49:54.658" v="437"/>
          <ac:spMkLst>
            <pc:docMk/>
            <pc:sldMk cId="3180338737" sldId="272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18T16:49:54.658" v="437"/>
          <ac:spMkLst>
            <pc:docMk/>
            <pc:sldMk cId="3180338737" sldId="272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18T16:49:54.658" v="437"/>
          <ac:spMkLst>
            <pc:docMk/>
            <pc:sldMk cId="3180338737" sldId="272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18T16:49:54.658" v="437"/>
          <ac:spMkLst>
            <pc:docMk/>
            <pc:sldMk cId="3180338737" sldId="272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18T16:49:54.658" v="437"/>
          <ac:spMkLst>
            <pc:docMk/>
            <pc:sldMk cId="3180338737" sldId="272"/>
            <ac:spMk id="20" creationId="{8D71EDA1-87BF-4D5D-AB79-F346FD19278A}"/>
          </ac:spMkLst>
        </pc:spChg>
      </pc:sldChg>
      <pc:sldChg chg="addSp modSp add mod modNotesTx">
        <pc:chgData name="Banujan Ragunathan (s)" userId="9d50edad-715b-4043-bb5f-5b9ffe1d6e92" providerId="ADAL" clId="{A40E20E7-3587-4BA0-8489-99D4A29AD1C0}" dt="2022-12-20T18:13:37.094" v="6358"/>
        <pc:sldMkLst>
          <pc:docMk/>
          <pc:sldMk cId="3717985508" sldId="272"/>
        </pc:sldMkLst>
        <pc:spChg chg="mod">
          <ac:chgData name="Banujan Ragunathan (s)" userId="9d50edad-715b-4043-bb5f-5b9ffe1d6e92" providerId="ADAL" clId="{A40E20E7-3587-4BA0-8489-99D4A29AD1C0}" dt="2022-12-18T20:43:42.894" v="683"/>
          <ac:spMkLst>
            <pc:docMk/>
            <pc:sldMk cId="3717985508" sldId="272"/>
            <ac:spMk id="2" creationId="{AE1FD5F7-720E-6A81-EB20-B629C352A047}"/>
          </ac:spMkLst>
        </pc:spChg>
        <pc:spChg chg="mod">
          <ac:chgData name="Banujan Ragunathan (s)" userId="9d50edad-715b-4043-bb5f-5b9ffe1d6e92" providerId="ADAL" clId="{A40E20E7-3587-4BA0-8489-99D4A29AD1C0}" dt="2022-12-20T17:44:59.225" v="6231" actId="1076"/>
          <ac:spMkLst>
            <pc:docMk/>
            <pc:sldMk cId="3717985508" sldId="272"/>
            <ac:spMk id="3" creationId="{FD758B7D-62C2-CF01-4C02-6906D4235051}"/>
          </ac:spMkLst>
        </pc:spChg>
        <pc:picChg chg="add mod">
          <ac:chgData name="Banujan Ragunathan (s)" userId="9d50edad-715b-4043-bb5f-5b9ffe1d6e92" providerId="ADAL" clId="{A40E20E7-3587-4BA0-8489-99D4A29AD1C0}" dt="2022-12-18T20:54:36.411" v="771"/>
          <ac:picMkLst>
            <pc:docMk/>
            <pc:sldMk cId="3717985508" sldId="272"/>
            <ac:picMk id="7" creationId="{631DD5F8-0DB7-84B9-3CA7-6EFFDB884D6B}"/>
          </ac:picMkLst>
        </pc:picChg>
        <pc:picChg chg="add mod">
          <ac:chgData name="Banujan Ragunathan (s)" userId="9d50edad-715b-4043-bb5f-5b9ffe1d6e92" providerId="ADAL" clId="{A40E20E7-3587-4BA0-8489-99D4A29AD1C0}" dt="2022-12-18T20:54:36.411" v="771"/>
          <ac:picMkLst>
            <pc:docMk/>
            <pc:sldMk cId="3717985508" sldId="272"/>
            <ac:picMk id="9" creationId="{169EC05D-B41D-FDEC-A6B8-2312359085AA}"/>
          </ac:picMkLst>
        </pc:picChg>
      </pc:sldChg>
      <pc:sldChg chg="modSp add del mod">
        <pc:chgData name="Banujan Ragunathan (s)" userId="9d50edad-715b-4043-bb5f-5b9ffe1d6e92" providerId="ADAL" clId="{A40E20E7-3587-4BA0-8489-99D4A29AD1C0}" dt="2022-12-18T20:43:45.996" v="684" actId="47"/>
        <pc:sldMkLst>
          <pc:docMk/>
          <pc:sldMk cId="1000986110" sldId="273"/>
        </pc:sldMkLst>
        <pc:spChg chg="mod">
          <ac:chgData name="Banujan Ragunathan (s)" userId="9d50edad-715b-4043-bb5f-5b9ffe1d6e92" providerId="ADAL" clId="{A40E20E7-3587-4BA0-8489-99D4A29AD1C0}" dt="2022-12-18T16:52:32.709" v="588" actId="255"/>
          <ac:spMkLst>
            <pc:docMk/>
            <pc:sldMk cId="1000986110" sldId="273"/>
            <ac:spMk id="2" creationId="{AE1FD5F7-720E-6A81-EB20-B629C352A047}"/>
          </ac:spMkLst>
        </pc:spChg>
      </pc:sldChg>
      <pc:sldChg chg="addSp delSp add del setBg delDesignElem">
        <pc:chgData name="Banujan Ragunathan (s)" userId="9d50edad-715b-4043-bb5f-5b9ffe1d6e92" providerId="ADAL" clId="{A40E20E7-3587-4BA0-8489-99D4A29AD1C0}" dt="2022-12-18T16:50:10.422" v="476"/>
        <pc:sldMkLst>
          <pc:docMk/>
          <pc:sldMk cId="3131239548" sldId="273"/>
        </pc:sldMkLst>
        <pc:spChg chg="add del">
          <ac:chgData name="Banujan Ragunathan (s)" userId="9d50edad-715b-4043-bb5f-5b9ffe1d6e92" providerId="ADAL" clId="{A40E20E7-3587-4BA0-8489-99D4A29AD1C0}" dt="2022-12-18T16:50:10.422" v="476"/>
          <ac:spMkLst>
            <pc:docMk/>
            <pc:sldMk cId="3131239548" sldId="273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18T16:50:10.422" v="476"/>
          <ac:spMkLst>
            <pc:docMk/>
            <pc:sldMk cId="3131239548" sldId="273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18T16:50:10.422" v="476"/>
          <ac:spMkLst>
            <pc:docMk/>
            <pc:sldMk cId="3131239548" sldId="273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18T16:50:10.422" v="476"/>
          <ac:spMkLst>
            <pc:docMk/>
            <pc:sldMk cId="3131239548" sldId="273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18T16:50:10.422" v="476"/>
          <ac:spMkLst>
            <pc:docMk/>
            <pc:sldMk cId="3131239548" sldId="273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18T16:50:10.422" v="476"/>
          <ac:spMkLst>
            <pc:docMk/>
            <pc:sldMk cId="3131239548" sldId="273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18T16:50:10.422" v="476"/>
          <ac:spMkLst>
            <pc:docMk/>
            <pc:sldMk cId="3131239548" sldId="273"/>
            <ac:spMk id="20" creationId="{8D71EDA1-87BF-4D5D-AB79-F346FD19278A}"/>
          </ac:spMkLst>
        </pc:spChg>
      </pc:sldChg>
      <pc:sldChg chg="addSp delSp add del setBg delDesignElem">
        <pc:chgData name="Banujan Ragunathan (s)" userId="9d50edad-715b-4043-bb5f-5b9ffe1d6e92" providerId="ADAL" clId="{A40E20E7-3587-4BA0-8489-99D4A29AD1C0}" dt="2022-12-18T16:51:29.862" v="542"/>
        <pc:sldMkLst>
          <pc:docMk/>
          <pc:sldMk cId="623050613" sldId="274"/>
        </pc:sldMkLst>
        <pc:spChg chg="add del">
          <ac:chgData name="Banujan Ragunathan (s)" userId="9d50edad-715b-4043-bb5f-5b9ffe1d6e92" providerId="ADAL" clId="{A40E20E7-3587-4BA0-8489-99D4A29AD1C0}" dt="2022-12-18T16:51:29.862" v="542"/>
          <ac:spMkLst>
            <pc:docMk/>
            <pc:sldMk cId="623050613" sldId="274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18T16:51:29.862" v="542"/>
          <ac:spMkLst>
            <pc:docMk/>
            <pc:sldMk cId="623050613" sldId="274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18T16:51:29.862" v="542"/>
          <ac:spMkLst>
            <pc:docMk/>
            <pc:sldMk cId="623050613" sldId="274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18T16:51:29.862" v="542"/>
          <ac:spMkLst>
            <pc:docMk/>
            <pc:sldMk cId="623050613" sldId="274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18T16:51:29.862" v="542"/>
          <ac:spMkLst>
            <pc:docMk/>
            <pc:sldMk cId="623050613" sldId="274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18T16:51:29.862" v="542"/>
          <ac:spMkLst>
            <pc:docMk/>
            <pc:sldMk cId="623050613" sldId="274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18T16:51:29.862" v="542"/>
          <ac:spMkLst>
            <pc:docMk/>
            <pc:sldMk cId="623050613" sldId="274"/>
            <ac:spMk id="20" creationId="{8D71EDA1-87BF-4D5D-AB79-F346FD19278A}"/>
          </ac:spMkLst>
        </pc:spChg>
      </pc:sldChg>
      <pc:sldChg chg="modSp add del mod">
        <pc:chgData name="Banujan Ragunathan (s)" userId="9d50edad-715b-4043-bb5f-5b9ffe1d6e92" providerId="ADAL" clId="{A40E20E7-3587-4BA0-8489-99D4A29AD1C0}" dt="2022-12-18T20:43:46.427" v="685" actId="47"/>
        <pc:sldMkLst>
          <pc:docMk/>
          <pc:sldMk cId="2082059173" sldId="274"/>
        </pc:sldMkLst>
        <pc:spChg chg="mod">
          <ac:chgData name="Banujan Ragunathan (s)" userId="9d50edad-715b-4043-bb5f-5b9ffe1d6e92" providerId="ADAL" clId="{A40E20E7-3587-4BA0-8489-99D4A29AD1C0}" dt="2022-12-18T16:52:02.671" v="575" actId="20577"/>
          <ac:spMkLst>
            <pc:docMk/>
            <pc:sldMk cId="2082059173" sldId="274"/>
            <ac:spMk id="2" creationId="{AE1FD5F7-720E-6A81-EB20-B629C352A047}"/>
          </ac:spMkLst>
        </pc:spChg>
      </pc:sldChg>
      <pc:sldChg chg="modSp add del mod">
        <pc:chgData name="Banujan Ragunathan (s)" userId="9d50edad-715b-4043-bb5f-5b9ffe1d6e92" providerId="ADAL" clId="{A40E20E7-3587-4BA0-8489-99D4A29AD1C0}" dt="2022-12-18T20:43:47.080" v="686" actId="47"/>
        <pc:sldMkLst>
          <pc:docMk/>
          <pc:sldMk cId="518653074" sldId="275"/>
        </pc:sldMkLst>
        <pc:spChg chg="mod">
          <ac:chgData name="Banujan Ragunathan (s)" userId="9d50edad-715b-4043-bb5f-5b9ffe1d6e92" providerId="ADAL" clId="{A40E20E7-3587-4BA0-8489-99D4A29AD1C0}" dt="2022-12-18T16:52:15.741" v="586" actId="20577"/>
          <ac:spMkLst>
            <pc:docMk/>
            <pc:sldMk cId="518653074" sldId="275"/>
            <ac:spMk id="2" creationId="{AE1FD5F7-720E-6A81-EB20-B629C352A047}"/>
          </ac:spMkLst>
        </pc:spChg>
      </pc:sldChg>
      <pc:sldChg chg="addSp delSp add del setBg delDesignElem">
        <pc:chgData name="Banujan Ragunathan (s)" userId="9d50edad-715b-4043-bb5f-5b9ffe1d6e92" providerId="ADAL" clId="{A40E20E7-3587-4BA0-8489-99D4A29AD1C0}" dt="2022-12-18T16:52:12.033" v="578"/>
        <pc:sldMkLst>
          <pc:docMk/>
          <pc:sldMk cId="950005774" sldId="275"/>
        </pc:sldMkLst>
        <pc:spChg chg="add del">
          <ac:chgData name="Banujan Ragunathan (s)" userId="9d50edad-715b-4043-bb5f-5b9ffe1d6e92" providerId="ADAL" clId="{A40E20E7-3587-4BA0-8489-99D4A29AD1C0}" dt="2022-12-18T16:52:12.033" v="578"/>
          <ac:spMkLst>
            <pc:docMk/>
            <pc:sldMk cId="950005774" sldId="275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18T16:52:12.033" v="578"/>
          <ac:spMkLst>
            <pc:docMk/>
            <pc:sldMk cId="950005774" sldId="275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18T16:52:12.033" v="578"/>
          <ac:spMkLst>
            <pc:docMk/>
            <pc:sldMk cId="950005774" sldId="275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18T16:52:12.033" v="578"/>
          <ac:spMkLst>
            <pc:docMk/>
            <pc:sldMk cId="950005774" sldId="275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18T16:52:12.033" v="578"/>
          <ac:spMkLst>
            <pc:docMk/>
            <pc:sldMk cId="950005774" sldId="275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18T16:52:12.033" v="578"/>
          <ac:spMkLst>
            <pc:docMk/>
            <pc:sldMk cId="950005774" sldId="275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18T16:52:12.033" v="578"/>
          <ac:spMkLst>
            <pc:docMk/>
            <pc:sldMk cId="950005774" sldId="275"/>
            <ac:spMk id="20" creationId="{8D71EDA1-87BF-4D5D-AB79-F346FD19278A}"/>
          </ac:spMkLst>
        </pc:spChg>
      </pc:sldChg>
      <pc:sldChg chg="addSp delSp modSp add mod ord setBg delDesignElem addCm delCm modNotesTx">
        <pc:chgData name="Banujan Ragunathan (s)" userId="9d50edad-715b-4043-bb5f-5b9ffe1d6e92" providerId="ADAL" clId="{A40E20E7-3587-4BA0-8489-99D4A29AD1C0}" dt="2022-12-20T18:14:04.106" v="6362"/>
        <pc:sldMkLst>
          <pc:docMk/>
          <pc:sldMk cId="3850740578" sldId="276"/>
        </pc:sldMkLst>
        <pc:spChg chg="mod">
          <ac:chgData name="Banujan Ragunathan (s)" userId="9d50edad-715b-4043-bb5f-5b9ffe1d6e92" providerId="ADAL" clId="{A40E20E7-3587-4BA0-8489-99D4A29AD1C0}" dt="2022-12-19T18:05:48.777" v="796" actId="5793"/>
          <ac:spMkLst>
            <pc:docMk/>
            <pc:sldMk cId="3850740578" sldId="276"/>
            <ac:spMk id="2" creationId="{D8A3C9FB-830F-8A08-6FB5-E89B7701A6C4}"/>
          </ac:spMkLst>
        </pc:spChg>
        <pc:spChg chg="add del mod">
          <ac:chgData name="Banujan Ragunathan (s)" userId="9d50edad-715b-4043-bb5f-5b9ffe1d6e92" providerId="ADAL" clId="{A40E20E7-3587-4BA0-8489-99D4A29AD1C0}" dt="2022-12-20T16:39:42.690" v="2970" actId="20577"/>
          <ac:spMkLst>
            <pc:docMk/>
            <pc:sldMk cId="3850740578" sldId="276"/>
            <ac:spMk id="3" creationId="{6507A192-78CF-E310-7732-7A4AF8036115}"/>
          </ac:spMkLst>
        </pc:spChg>
        <pc:spChg chg="mod">
          <ac:chgData name="Banujan Ragunathan (s)" userId="9d50edad-715b-4043-bb5f-5b9ffe1d6e92" providerId="ADAL" clId="{A40E20E7-3587-4BA0-8489-99D4A29AD1C0}" dt="2022-12-18T20:40:35.450" v="665" actId="26606"/>
          <ac:spMkLst>
            <pc:docMk/>
            <pc:sldMk cId="3850740578" sldId="276"/>
            <ac:spMk id="4" creationId="{06C05544-9F6D-282E-7325-C39793B73808}"/>
          </ac:spMkLst>
        </pc:spChg>
        <pc:spChg chg="mod">
          <ac:chgData name="Banujan Ragunathan (s)" userId="9d50edad-715b-4043-bb5f-5b9ffe1d6e92" providerId="ADAL" clId="{A40E20E7-3587-4BA0-8489-99D4A29AD1C0}" dt="2022-12-18T20:40:35.450" v="665" actId="26606"/>
          <ac:spMkLst>
            <pc:docMk/>
            <pc:sldMk cId="3850740578" sldId="276"/>
            <ac:spMk id="6" creationId="{C5285D46-489F-450D-351E-FE6250E96FD2}"/>
          </ac:spMkLst>
        </pc:spChg>
        <pc:spChg chg="mod">
          <ac:chgData name="Banujan Ragunathan (s)" userId="9d50edad-715b-4043-bb5f-5b9ffe1d6e92" providerId="ADAL" clId="{A40E20E7-3587-4BA0-8489-99D4A29AD1C0}" dt="2022-12-18T20:40:35.450" v="665" actId="26606"/>
          <ac:spMkLst>
            <pc:docMk/>
            <pc:sldMk cId="3850740578" sldId="276"/>
            <ac:spMk id="7" creationId="{01D7754A-A740-E705-A26D-76D85FC4AA5E}"/>
          </ac:spMkLst>
        </pc:spChg>
        <pc:spChg chg="add mod">
          <ac:chgData name="Banujan Ragunathan (s)" userId="9d50edad-715b-4043-bb5f-5b9ffe1d6e92" providerId="ADAL" clId="{A40E20E7-3587-4BA0-8489-99D4A29AD1C0}" dt="2022-12-20T12:55:33.656" v="1380" actId="1076"/>
          <ac:spMkLst>
            <pc:docMk/>
            <pc:sldMk cId="3850740578" sldId="276"/>
            <ac:spMk id="21" creationId="{AB0FC457-CD7C-D9E6-F98A-16B84EE7788F}"/>
          </ac:spMkLst>
        </pc:spChg>
        <pc:picChg chg="add del mod ord modCrop">
          <ac:chgData name="Banujan Ragunathan (s)" userId="9d50edad-715b-4043-bb5f-5b9ffe1d6e92" providerId="ADAL" clId="{A40E20E7-3587-4BA0-8489-99D4A29AD1C0}" dt="2022-12-20T12:00:12.898" v="982" actId="478"/>
          <ac:picMkLst>
            <pc:docMk/>
            <pc:sldMk cId="3850740578" sldId="276"/>
            <ac:picMk id="5" creationId="{7794B0FC-E6ED-3DE5-6288-DBFCDACA7677}"/>
          </ac:picMkLst>
        </pc:picChg>
        <pc:picChg chg="add del mod">
          <ac:chgData name="Banujan Ragunathan (s)" userId="9d50edad-715b-4043-bb5f-5b9ffe1d6e92" providerId="ADAL" clId="{A40E20E7-3587-4BA0-8489-99D4A29AD1C0}" dt="2022-12-20T11:57:25.587" v="874" actId="478"/>
          <ac:picMkLst>
            <pc:docMk/>
            <pc:sldMk cId="3850740578" sldId="276"/>
            <ac:picMk id="8" creationId="{2B78359E-C044-E6EB-D992-A3877D533220}"/>
          </ac:picMkLst>
        </pc:picChg>
        <pc:picChg chg="add del mod">
          <ac:chgData name="Banujan Ragunathan (s)" userId="9d50edad-715b-4043-bb5f-5b9ffe1d6e92" providerId="ADAL" clId="{A40E20E7-3587-4BA0-8489-99D4A29AD1C0}" dt="2022-12-20T11:59:54.997" v="973"/>
          <ac:picMkLst>
            <pc:docMk/>
            <pc:sldMk cId="3850740578" sldId="276"/>
            <ac:picMk id="11" creationId="{B19807D3-2641-2CB6-B69E-A2C9B149DDFA}"/>
          </ac:picMkLst>
        </pc:picChg>
        <pc:picChg chg="add del mod">
          <ac:chgData name="Banujan Ragunathan (s)" userId="9d50edad-715b-4043-bb5f-5b9ffe1d6e92" providerId="ADAL" clId="{A40E20E7-3587-4BA0-8489-99D4A29AD1C0}" dt="2022-12-20T11:59:58.992" v="975"/>
          <ac:picMkLst>
            <pc:docMk/>
            <pc:sldMk cId="3850740578" sldId="276"/>
            <ac:picMk id="13" creationId="{CA16AB7D-50E9-7AA6-0021-38BEF294BE98}"/>
          </ac:picMkLst>
        </pc:picChg>
        <pc:picChg chg="add del mod">
          <ac:chgData name="Banujan Ragunathan (s)" userId="9d50edad-715b-4043-bb5f-5b9ffe1d6e92" providerId="ADAL" clId="{A40E20E7-3587-4BA0-8489-99D4A29AD1C0}" dt="2022-12-20T12:00:26.219" v="984" actId="931"/>
          <ac:picMkLst>
            <pc:docMk/>
            <pc:sldMk cId="3850740578" sldId="276"/>
            <ac:picMk id="15" creationId="{3801C2B3-1F77-0346-DD81-EFE53EA44192}"/>
          </ac:picMkLst>
        </pc:picChg>
        <pc:picChg chg="add del mod">
          <ac:chgData name="Banujan Ragunathan (s)" userId="9d50edad-715b-4043-bb5f-5b9ffe1d6e92" providerId="ADAL" clId="{A40E20E7-3587-4BA0-8489-99D4A29AD1C0}" dt="2022-12-20T12:00:34.162" v="986"/>
          <ac:picMkLst>
            <pc:docMk/>
            <pc:sldMk cId="3850740578" sldId="276"/>
            <ac:picMk id="17" creationId="{58AE7CB3-9FCF-9ADA-E492-3D90EE00B69D}"/>
          </ac:picMkLst>
        </pc:picChg>
        <pc:picChg chg="add mod modCrop">
          <ac:chgData name="Banujan Ragunathan (s)" userId="9d50edad-715b-4043-bb5f-5b9ffe1d6e92" providerId="ADAL" clId="{A40E20E7-3587-4BA0-8489-99D4A29AD1C0}" dt="2022-12-20T12:26:57.404" v="1335" actId="1076"/>
          <ac:picMkLst>
            <pc:docMk/>
            <pc:sldMk cId="3850740578" sldId="276"/>
            <ac:picMk id="19" creationId="{16239142-0E77-306F-E62D-474CEFC6A009}"/>
          </ac:picMkLst>
        </pc:picChg>
        <pc:cxnChg chg="del">
          <ac:chgData name="Banujan Ragunathan (s)" userId="9d50edad-715b-4043-bb5f-5b9ffe1d6e92" providerId="ADAL" clId="{A40E20E7-3587-4BA0-8489-99D4A29AD1C0}" dt="2022-12-18T20:33:18.423" v="637"/>
          <ac:cxnSpMkLst>
            <pc:docMk/>
            <pc:sldMk cId="3850740578" sldId="276"/>
            <ac:cxnSpMk id="9" creationId="{A7F400EE-A8A5-48AF-B4D6-291B52C6F0B0}"/>
          </ac:cxnSpMkLst>
        </pc:cxnChg>
        <pc:cxnChg chg="add">
          <ac:chgData name="Banujan Ragunathan (s)" userId="9d50edad-715b-4043-bb5f-5b9ffe1d6e92" providerId="ADAL" clId="{A40E20E7-3587-4BA0-8489-99D4A29AD1C0}" dt="2022-12-18T20:40:35.450" v="665" actId="26606"/>
          <ac:cxnSpMkLst>
            <pc:docMk/>
            <pc:sldMk cId="3850740578" sldId="276"/>
            <ac:cxnSpMk id="10" creationId="{A7F400EE-A8A5-48AF-B4D6-291B52C6F0B0}"/>
          </ac:cxnSpMkLst>
        </pc:cxnChg>
        <pc:cxnChg chg="add del">
          <ac:chgData name="Banujan Ragunathan (s)" userId="9d50edad-715b-4043-bb5f-5b9ffe1d6e92" providerId="ADAL" clId="{A40E20E7-3587-4BA0-8489-99D4A29AD1C0}" dt="2022-12-18T20:40:31.619" v="664" actId="26606"/>
          <ac:cxnSpMkLst>
            <pc:docMk/>
            <pc:sldMk cId="3850740578" sldId="276"/>
            <ac:cxnSpMk id="12" creationId="{A7F400EE-A8A5-48AF-B4D6-291B52C6F0B0}"/>
          </ac:cxnSpMkLst>
        </pc:cxnChg>
      </pc:sldChg>
      <pc:sldChg chg="addSp delSp modSp new mod setBg addCm delCm modNotesTx">
        <pc:chgData name="Banujan Ragunathan (s)" userId="9d50edad-715b-4043-bb5f-5b9ffe1d6e92" providerId="ADAL" clId="{A40E20E7-3587-4BA0-8489-99D4A29AD1C0}" dt="2022-12-20T18:13:53.360" v="6361"/>
        <pc:sldMkLst>
          <pc:docMk/>
          <pc:sldMk cId="1683363801" sldId="277"/>
        </pc:sldMkLst>
        <pc:spChg chg="mod">
          <ac:chgData name="Banujan Ragunathan (s)" userId="9d50edad-715b-4043-bb5f-5b9ffe1d6e92" providerId="ADAL" clId="{A40E20E7-3587-4BA0-8489-99D4A29AD1C0}" dt="2022-12-18T20:46:05.764" v="709" actId="26606"/>
          <ac:spMkLst>
            <pc:docMk/>
            <pc:sldMk cId="1683363801" sldId="277"/>
            <ac:spMk id="2" creationId="{EB4EC55B-52FB-8222-AC4F-1CA10CD1634C}"/>
          </ac:spMkLst>
        </pc:spChg>
        <pc:spChg chg="del">
          <ac:chgData name="Banujan Ragunathan (s)" userId="9d50edad-715b-4043-bb5f-5b9ffe1d6e92" providerId="ADAL" clId="{A40E20E7-3587-4BA0-8489-99D4A29AD1C0}" dt="2022-12-18T20:45:31.759" v="705"/>
          <ac:spMkLst>
            <pc:docMk/>
            <pc:sldMk cId="1683363801" sldId="277"/>
            <ac:spMk id="3" creationId="{28D156EF-FAAD-98BD-ECB8-41C4C5DB1466}"/>
          </ac:spMkLst>
        </pc:spChg>
        <pc:spChg chg="add mod">
          <ac:chgData name="Banujan Ragunathan (s)" userId="9d50edad-715b-4043-bb5f-5b9ffe1d6e92" providerId="ADAL" clId="{A40E20E7-3587-4BA0-8489-99D4A29AD1C0}" dt="2022-12-20T12:12:16.298" v="1288" actId="1076"/>
          <ac:spMkLst>
            <pc:docMk/>
            <pc:sldMk cId="1683363801" sldId="277"/>
            <ac:spMk id="3" creationId="{DBEAEE7B-39CF-C1AA-B935-002265F81B50}"/>
          </ac:spMkLst>
        </pc:spChg>
        <pc:spChg chg="mod ord">
          <ac:chgData name="Banujan Ragunathan (s)" userId="9d50edad-715b-4043-bb5f-5b9ffe1d6e92" providerId="ADAL" clId="{A40E20E7-3587-4BA0-8489-99D4A29AD1C0}" dt="2022-12-18T20:46:05.764" v="709" actId="26606"/>
          <ac:spMkLst>
            <pc:docMk/>
            <pc:sldMk cId="1683363801" sldId="277"/>
            <ac:spMk id="4" creationId="{3D142F3C-C8C6-1105-583C-870188928581}"/>
          </ac:spMkLst>
        </pc:spChg>
        <pc:spChg chg="mod">
          <ac:chgData name="Banujan Ragunathan (s)" userId="9d50edad-715b-4043-bb5f-5b9ffe1d6e92" providerId="ADAL" clId="{A40E20E7-3587-4BA0-8489-99D4A29AD1C0}" dt="2022-12-18T20:46:05.764" v="709" actId="26606"/>
          <ac:spMkLst>
            <pc:docMk/>
            <pc:sldMk cId="1683363801" sldId="277"/>
            <ac:spMk id="5" creationId="{6E4AD872-8A50-ECF9-4F1E-90E0274AC28D}"/>
          </ac:spMkLst>
        </pc:spChg>
        <pc:spChg chg="mod">
          <ac:chgData name="Banujan Ragunathan (s)" userId="9d50edad-715b-4043-bb5f-5b9ffe1d6e92" providerId="ADAL" clId="{A40E20E7-3587-4BA0-8489-99D4A29AD1C0}" dt="2022-12-18T20:46:05.764" v="709" actId="26606"/>
          <ac:spMkLst>
            <pc:docMk/>
            <pc:sldMk cId="1683363801" sldId="277"/>
            <ac:spMk id="6" creationId="{410E08E8-1204-6237-A27E-EC8F2FBCFFB0}"/>
          </ac:spMkLst>
        </pc:spChg>
        <pc:spChg chg="add del">
          <ac:chgData name="Banujan Ragunathan (s)" userId="9d50edad-715b-4043-bb5f-5b9ffe1d6e92" providerId="ADAL" clId="{A40E20E7-3587-4BA0-8489-99D4A29AD1C0}" dt="2022-12-18T20:46:05.764" v="709" actId="26606"/>
          <ac:spMkLst>
            <pc:docMk/>
            <pc:sldMk cId="1683363801" sldId="277"/>
            <ac:spMk id="13" creationId="{D4771268-CB57-404A-9271-370EB28F6090}"/>
          </ac:spMkLst>
        </pc:spChg>
        <pc:picChg chg="add mod">
          <ac:chgData name="Banujan Ragunathan (s)" userId="9d50edad-715b-4043-bb5f-5b9ffe1d6e92" providerId="ADAL" clId="{A40E20E7-3587-4BA0-8489-99D4A29AD1C0}" dt="2022-12-18T20:46:05.764" v="709" actId="26606"/>
          <ac:picMkLst>
            <pc:docMk/>
            <pc:sldMk cId="1683363801" sldId="277"/>
            <ac:picMk id="8" creationId="{D4D256AE-1F71-E724-29BD-FF1591DADC3A}"/>
          </ac:picMkLst>
        </pc:picChg>
      </pc:sldChg>
      <pc:sldChg chg="addSp delSp modSp new mod modNotesTx">
        <pc:chgData name="Banujan Ragunathan (s)" userId="9d50edad-715b-4043-bb5f-5b9ffe1d6e92" providerId="ADAL" clId="{A40E20E7-3587-4BA0-8489-99D4A29AD1C0}" dt="2022-12-20T18:13:43.450" v="6360"/>
        <pc:sldMkLst>
          <pc:docMk/>
          <pc:sldMk cId="1716995980" sldId="278"/>
        </pc:sldMkLst>
        <pc:spChg chg="del">
          <ac:chgData name="Banujan Ragunathan (s)" userId="9d50edad-715b-4043-bb5f-5b9ffe1d6e92" providerId="ADAL" clId="{A40E20E7-3587-4BA0-8489-99D4A29AD1C0}" dt="2022-12-18T20:47:07.181" v="714" actId="478"/>
          <ac:spMkLst>
            <pc:docMk/>
            <pc:sldMk cId="1716995980" sldId="278"/>
            <ac:spMk id="2" creationId="{2D77E2C4-F1FB-39FA-F280-88714549810B}"/>
          </ac:spMkLst>
        </pc:spChg>
        <pc:spChg chg="add del">
          <ac:chgData name="Banujan Ragunathan (s)" userId="9d50edad-715b-4043-bb5f-5b9ffe1d6e92" providerId="ADAL" clId="{A40E20E7-3587-4BA0-8489-99D4A29AD1C0}" dt="2022-12-18T20:47:05.243" v="713" actId="478"/>
          <ac:spMkLst>
            <pc:docMk/>
            <pc:sldMk cId="1716995980" sldId="278"/>
            <ac:spMk id="3" creationId="{4A53C540-736D-4581-35E6-CF12747A1E58}"/>
          </ac:spMkLst>
        </pc:spChg>
        <pc:spChg chg="add del mod">
          <ac:chgData name="Banujan Ragunathan (s)" userId="9d50edad-715b-4043-bb5f-5b9ffe1d6e92" providerId="ADAL" clId="{A40E20E7-3587-4BA0-8489-99D4A29AD1C0}" dt="2022-12-18T20:47:03.135" v="712"/>
          <ac:spMkLst>
            <pc:docMk/>
            <pc:sldMk cId="1716995980" sldId="278"/>
            <ac:spMk id="7" creationId="{832F42C8-4F14-F100-93A8-0D9E02D5167C}"/>
          </ac:spMkLst>
        </pc:spChg>
        <pc:spChg chg="add mod">
          <ac:chgData name="Banujan Ragunathan (s)" userId="9d50edad-715b-4043-bb5f-5b9ffe1d6e92" providerId="ADAL" clId="{A40E20E7-3587-4BA0-8489-99D4A29AD1C0}" dt="2022-12-18T20:49:17.093" v="734" actId="2711"/>
          <ac:spMkLst>
            <pc:docMk/>
            <pc:sldMk cId="1716995980" sldId="278"/>
            <ac:spMk id="8" creationId="{FEED8E1B-B361-D6F5-6E8C-9DED0A8275FD}"/>
          </ac:spMkLst>
        </pc:spChg>
        <pc:spChg chg="add mod">
          <ac:chgData name="Banujan Ragunathan (s)" userId="9d50edad-715b-4043-bb5f-5b9ffe1d6e92" providerId="ADAL" clId="{A40E20E7-3587-4BA0-8489-99D4A29AD1C0}" dt="2022-12-18T20:49:36.820" v="737" actId="1076"/>
          <ac:spMkLst>
            <pc:docMk/>
            <pc:sldMk cId="1716995980" sldId="278"/>
            <ac:spMk id="9" creationId="{47EFFC32-E760-7A9C-E00B-9A377116C4B9}"/>
          </ac:spMkLst>
        </pc:spChg>
      </pc:sldChg>
      <pc:sldChg chg="addSp delSp modSp new mod modNotesTx">
        <pc:chgData name="Banujan Ragunathan (s)" userId="9d50edad-715b-4043-bb5f-5b9ffe1d6e92" providerId="ADAL" clId="{A40E20E7-3587-4BA0-8489-99D4A29AD1C0}" dt="2022-12-21T21:27:21.876" v="6482"/>
        <pc:sldMkLst>
          <pc:docMk/>
          <pc:sldMk cId="4092375747" sldId="279"/>
        </pc:sldMkLst>
        <pc:spChg chg="del">
          <ac:chgData name="Banujan Ragunathan (s)" userId="9d50edad-715b-4043-bb5f-5b9ffe1d6e92" providerId="ADAL" clId="{A40E20E7-3587-4BA0-8489-99D4A29AD1C0}" dt="2022-12-20T12:01:24.201" v="1009" actId="478"/>
          <ac:spMkLst>
            <pc:docMk/>
            <pc:sldMk cId="4092375747" sldId="279"/>
            <ac:spMk id="2" creationId="{6C030547-E7BA-75E0-1BBF-ED419220A599}"/>
          </ac:spMkLst>
        </pc:spChg>
        <pc:spChg chg="del">
          <ac:chgData name="Banujan Ragunathan (s)" userId="9d50edad-715b-4043-bb5f-5b9ffe1d6e92" providerId="ADAL" clId="{A40E20E7-3587-4BA0-8489-99D4A29AD1C0}" dt="2022-12-20T12:01:23.212" v="1008" actId="478"/>
          <ac:spMkLst>
            <pc:docMk/>
            <pc:sldMk cId="4092375747" sldId="279"/>
            <ac:spMk id="3" creationId="{C356FD69-B176-AF0C-C841-6079D10999FF}"/>
          </ac:spMkLst>
        </pc:spChg>
        <pc:spChg chg="add del">
          <ac:chgData name="Banujan Ragunathan (s)" userId="9d50edad-715b-4043-bb5f-5b9ffe1d6e92" providerId="ADAL" clId="{A40E20E7-3587-4BA0-8489-99D4A29AD1C0}" dt="2022-12-20T18:12:53.717" v="6322" actId="22"/>
          <ac:spMkLst>
            <pc:docMk/>
            <pc:sldMk cId="4092375747" sldId="279"/>
            <ac:spMk id="3" creationId="{EF8A63DF-1FB1-56E5-6B10-8978C1E8363D}"/>
          </ac:spMkLst>
        </pc:spChg>
        <pc:picChg chg="add mod">
          <ac:chgData name="Banujan Ragunathan (s)" userId="9d50edad-715b-4043-bb5f-5b9ffe1d6e92" providerId="ADAL" clId="{A40E20E7-3587-4BA0-8489-99D4A29AD1C0}" dt="2022-12-21T21:27:21.876" v="6482"/>
          <ac:picMkLst>
            <pc:docMk/>
            <pc:sldMk cId="4092375747" sldId="279"/>
            <ac:picMk id="3" creationId="{BC5F38C0-EEF0-D37E-2CD0-CED2AD45287C}"/>
          </ac:picMkLst>
        </pc:picChg>
        <pc:picChg chg="add del mod">
          <ac:chgData name="Banujan Ragunathan (s)" userId="9d50edad-715b-4043-bb5f-5b9ffe1d6e92" providerId="ADAL" clId="{A40E20E7-3587-4BA0-8489-99D4A29AD1C0}" dt="2022-12-21T21:27:18.782" v="6481" actId="478"/>
          <ac:picMkLst>
            <pc:docMk/>
            <pc:sldMk cId="4092375747" sldId="279"/>
            <ac:picMk id="8" creationId="{5A1E0228-E099-F76E-4A6C-2C3C91529851}"/>
          </ac:picMkLst>
        </pc:picChg>
      </pc:sldChg>
      <pc:sldChg chg="addSp delSp modSp add del mod ord setBg delDesignElem">
        <pc:chgData name="Banujan Ragunathan (s)" userId="9d50edad-715b-4043-bb5f-5b9ffe1d6e92" providerId="ADAL" clId="{A40E20E7-3587-4BA0-8489-99D4A29AD1C0}" dt="2022-12-20T17:24:46.488" v="4697" actId="47"/>
        <pc:sldMkLst>
          <pc:docMk/>
          <pc:sldMk cId="118849851" sldId="280"/>
        </pc:sldMkLst>
        <pc:spChg chg="mod">
          <ac:chgData name="Banujan Ragunathan (s)" userId="9d50edad-715b-4043-bb5f-5b9ffe1d6e92" providerId="ADAL" clId="{A40E20E7-3587-4BA0-8489-99D4A29AD1C0}" dt="2022-12-20T17:24:19.088" v="4693" actId="20577"/>
          <ac:spMkLst>
            <pc:docMk/>
            <pc:sldMk cId="118849851" sldId="280"/>
            <ac:spMk id="2" creationId="{D8A3C9FB-830F-8A08-6FB5-E89B7701A6C4}"/>
          </ac:spMkLst>
        </pc:spChg>
        <pc:spChg chg="mod">
          <ac:chgData name="Banujan Ragunathan (s)" userId="9d50edad-715b-4043-bb5f-5b9ffe1d6e92" providerId="ADAL" clId="{A40E20E7-3587-4BA0-8489-99D4A29AD1C0}" dt="2022-12-20T16:21:31.125" v="2417" actId="20577"/>
          <ac:spMkLst>
            <pc:docMk/>
            <pc:sldMk cId="118849851" sldId="280"/>
            <ac:spMk id="3" creationId="{6507A192-78CF-E310-7732-7A4AF8036115}"/>
          </ac:spMkLst>
        </pc:spChg>
        <pc:spChg chg="add mod">
          <ac:chgData name="Banujan Ragunathan (s)" userId="9d50edad-715b-4043-bb5f-5b9ffe1d6e92" providerId="ADAL" clId="{A40E20E7-3587-4BA0-8489-99D4A29AD1C0}" dt="2022-12-20T12:28:16.034" v="1363" actId="1076"/>
          <ac:spMkLst>
            <pc:docMk/>
            <pc:sldMk cId="118849851" sldId="280"/>
            <ac:spMk id="9" creationId="{A655FB51-F073-4E13-1A46-C41169E802D1}"/>
          </ac:spMkLst>
        </pc:spChg>
        <pc:cxnChg chg="del">
          <ac:chgData name="Banujan Ragunathan (s)" userId="9d50edad-715b-4043-bb5f-5b9ffe1d6e92" providerId="ADAL" clId="{A40E20E7-3587-4BA0-8489-99D4A29AD1C0}" dt="2022-12-19T18:05:32.360" v="782"/>
          <ac:cxnSpMkLst>
            <pc:docMk/>
            <pc:sldMk cId="118849851" sldId="280"/>
            <ac:cxnSpMk id="10" creationId="{A7F400EE-A8A5-48AF-B4D6-291B52C6F0B0}"/>
          </ac:cxnSpMkLst>
        </pc:cxnChg>
      </pc:sldChg>
      <pc:sldChg chg="add modNotesTx">
        <pc:chgData name="Banujan Ragunathan (s)" userId="9d50edad-715b-4043-bb5f-5b9ffe1d6e92" providerId="ADAL" clId="{A40E20E7-3587-4BA0-8489-99D4A29AD1C0}" dt="2022-12-20T18:13:20.962" v="6342" actId="20577"/>
        <pc:sldMkLst>
          <pc:docMk/>
          <pc:sldMk cId="514319290" sldId="281"/>
        </pc:sldMkLst>
      </pc:sldChg>
      <pc:sldChg chg="addSp delSp add del setBg delDesignElem">
        <pc:chgData name="Banujan Ragunathan (s)" userId="9d50edad-715b-4043-bb5f-5b9ffe1d6e92" providerId="ADAL" clId="{A40E20E7-3587-4BA0-8489-99D4A29AD1C0}" dt="2022-12-20T12:10:56.341" v="1274"/>
        <pc:sldMkLst>
          <pc:docMk/>
          <pc:sldMk cId="2120974880" sldId="281"/>
        </pc:sldMkLst>
        <pc:spChg chg="add del">
          <ac:chgData name="Banujan Ragunathan (s)" userId="9d50edad-715b-4043-bb5f-5b9ffe1d6e92" providerId="ADAL" clId="{A40E20E7-3587-4BA0-8489-99D4A29AD1C0}" dt="2022-12-20T12:10:56.341" v="1274"/>
          <ac:spMkLst>
            <pc:docMk/>
            <pc:sldMk cId="2120974880" sldId="281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20T12:10:56.341" v="1274"/>
          <ac:spMkLst>
            <pc:docMk/>
            <pc:sldMk cId="2120974880" sldId="281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20T12:10:56.341" v="1274"/>
          <ac:spMkLst>
            <pc:docMk/>
            <pc:sldMk cId="2120974880" sldId="281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20T12:10:56.341" v="1274"/>
          <ac:spMkLst>
            <pc:docMk/>
            <pc:sldMk cId="2120974880" sldId="281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20T12:10:56.341" v="1274"/>
          <ac:spMkLst>
            <pc:docMk/>
            <pc:sldMk cId="2120974880" sldId="281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20T12:10:56.341" v="1274"/>
          <ac:spMkLst>
            <pc:docMk/>
            <pc:sldMk cId="2120974880" sldId="281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20T12:10:56.341" v="1274"/>
          <ac:spMkLst>
            <pc:docMk/>
            <pc:sldMk cId="2120974880" sldId="281"/>
            <ac:spMk id="20" creationId="{8D71EDA1-87BF-4D5D-AB79-F346FD19278A}"/>
          </ac:spMkLst>
        </pc:spChg>
      </pc:sldChg>
      <pc:sldChg chg="modSp add mod delCm modNotesTx">
        <pc:chgData name="Banujan Ragunathan (s)" userId="9d50edad-715b-4043-bb5f-5b9ffe1d6e92" providerId="ADAL" clId="{A40E20E7-3587-4BA0-8489-99D4A29AD1C0}" dt="2022-12-21T21:34:58.523" v="6517" actId="20577"/>
        <pc:sldMkLst>
          <pc:docMk/>
          <pc:sldMk cId="1839378121" sldId="282"/>
        </pc:sldMkLst>
        <pc:spChg chg="mod">
          <ac:chgData name="Banujan Ragunathan (s)" userId="9d50edad-715b-4043-bb5f-5b9ffe1d6e92" providerId="ADAL" clId="{A40E20E7-3587-4BA0-8489-99D4A29AD1C0}" dt="2022-12-21T21:34:58.523" v="6517" actId="20577"/>
          <ac:spMkLst>
            <pc:docMk/>
            <pc:sldMk cId="1839378121" sldId="282"/>
            <ac:spMk id="2" creationId="{AE1FD5F7-720E-6A81-EB20-B629C352A047}"/>
          </ac:spMkLst>
        </pc:spChg>
      </pc:sldChg>
      <pc:sldChg chg="addSp delSp add del setBg delDesignElem">
        <pc:chgData name="Banujan Ragunathan (s)" userId="9d50edad-715b-4043-bb5f-5b9ffe1d6e92" providerId="ADAL" clId="{A40E20E7-3587-4BA0-8489-99D4A29AD1C0}" dt="2022-12-20T12:11:00.116" v="1278"/>
        <pc:sldMkLst>
          <pc:docMk/>
          <pc:sldMk cId="2948193715" sldId="282"/>
        </pc:sldMkLst>
        <pc:spChg chg="add del">
          <ac:chgData name="Banujan Ragunathan (s)" userId="9d50edad-715b-4043-bb5f-5b9ffe1d6e92" providerId="ADAL" clId="{A40E20E7-3587-4BA0-8489-99D4A29AD1C0}" dt="2022-12-20T12:11:00.116" v="1278"/>
          <ac:spMkLst>
            <pc:docMk/>
            <pc:sldMk cId="2948193715" sldId="282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20T12:11:00.116" v="1278"/>
          <ac:spMkLst>
            <pc:docMk/>
            <pc:sldMk cId="2948193715" sldId="282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20T12:11:00.116" v="1278"/>
          <ac:spMkLst>
            <pc:docMk/>
            <pc:sldMk cId="2948193715" sldId="282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20T12:11:00.116" v="1278"/>
          <ac:spMkLst>
            <pc:docMk/>
            <pc:sldMk cId="2948193715" sldId="282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20T12:11:00.116" v="1278"/>
          <ac:spMkLst>
            <pc:docMk/>
            <pc:sldMk cId="2948193715" sldId="282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20T12:11:00.116" v="1278"/>
          <ac:spMkLst>
            <pc:docMk/>
            <pc:sldMk cId="2948193715" sldId="282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20T12:11:00.116" v="1278"/>
          <ac:spMkLst>
            <pc:docMk/>
            <pc:sldMk cId="2948193715" sldId="282"/>
            <ac:spMk id="20" creationId="{8D71EDA1-87BF-4D5D-AB79-F346FD19278A}"/>
          </ac:spMkLst>
        </pc:spChg>
      </pc:sldChg>
      <pc:sldChg chg="delSp add del setBg delDesignElem">
        <pc:chgData name="Banujan Ragunathan (s)" userId="9d50edad-715b-4043-bb5f-5b9ffe1d6e92" providerId="ADAL" clId="{A40E20E7-3587-4BA0-8489-99D4A29AD1C0}" dt="2022-12-20T17:05:33.698" v="4481" actId="47"/>
        <pc:sldMkLst>
          <pc:docMk/>
          <pc:sldMk cId="2385379951" sldId="283"/>
        </pc:sldMkLst>
        <pc:spChg chg="del">
          <ac:chgData name="Banujan Ragunathan (s)" userId="9d50edad-715b-4043-bb5f-5b9ffe1d6e92" providerId="ADAL" clId="{A40E20E7-3587-4BA0-8489-99D4A29AD1C0}" dt="2022-12-20T17:05:29.549" v="4476"/>
          <ac:spMkLst>
            <pc:docMk/>
            <pc:sldMk cId="2385379951" sldId="283"/>
            <ac:spMk id="8" creationId="{09588DA8-065E-4F6F-8EFD-43104AB2E0CF}"/>
          </ac:spMkLst>
        </pc:spChg>
        <pc:spChg chg="del">
          <ac:chgData name="Banujan Ragunathan (s)" userId="9d50edad-715b-4043-bb5f-5b9ffe1d6e92" providerId="ADAL" clId="{A40E20E7-3587-4BA0-8489-99D4A29AD1C0}" dt="2022-12-20T17:05:29.549" v="4476"/>
          <ac:spMkLst>
            <pc:docMk/>
            <pc:sldMk cId="2385379951" sldId="283"/>
            <ac:spMk id="10" creationId="{C4285719-470E-454C-AF62-8323075F1F5B}"/>
          </ac:spMkLst>
        </pc:spChg>
        <pc:spChg chg="del">
          <ac:chgData name="Banujan Ragunathan (s)" userId="9d50edad-715b-4043-bb5f-5b9ffe1d6e92" providerId="ADAL" clId="{A40E20E7-3587-4BA0-8489-99D4A29AD1C0}" dt="2022-12-20T17:05:29.549" v="4476"/>
          <ac:spMkLst>
            <pc:docMk/>
            <pc:sldMk cId="2385379951" sldId="283"/>
            <ac:spMk id="12" creationId="{CD9FE4EF-C4D8-49A0-B2FF-81D8DB7D8A24}"/>
          </ac:spMkLst>
        </pc:spChg>
        <pc:spChg chg="del">
          <ac:chgData name="Banujan Ragunathan (s)" userId="9d50edad-715b-4043-bb5f-5b9ffe1d6e92" providerId="ADAL" clId="{A40E20E7-3587-4BA0-8489-99D4A29AD1C0}" dt="2022-12-20T17:05:29.549" v="4476"/>
          <ac:spMkLst>
            <pc:docMk/>
            <pc:sldMk cId="2385379951" sldId="283"/>
            <ac:spMk id="14" creationId="{4300840D-0A0B-4512-BACA-B439D5B9C57C}"/>
          </ac:spMkLst>
        </pc:spChg>
        <pc:spChg chg="del">
          <ac:chgData name="Banujan Ragunathan (s)" userId="9d50edad-715b-4043-bb5f-5b9ffe1d6e92" providerId="ADAL" clId="{A40E20E7-3587-4BA0-8489-99D4A29AD1C0}" dt="2022-12-20T17:05:29.549" v="4476"/>
          <ac:spMkLst>
            <pc:docMk/>
            <pc:sldMk cId="2385379951" sldId="283"/>
            <ac:spMk id="16" creationId="{D2B78728-A580-49A7-84F9-6EF6F583ADE0}"/>
          </ac:spMkLst>
        </pc:spChg>
        <pc:spChg chg="del">
          <ac:chgData name="Banujan Ragunathan (s)" userId="9d50edad-715b-4043-bb5f-5b9ffe1d6e92" providerId="ADAL" clId="{A40E20E7-3587-4BA0-8489-99D4A29AD1C0}" dt="2022-12-20T17:05:29.549" v="4476"/>
          <ac:spMkLst>
            <pc:docMk/>
            <pc:sldMk cId="2385379951" sldId="283"/>
            <ac:spMk id="18" creationId="{38FAA1A1-D861-433F-88FA-1E9D6FD31D11}"/>
          </ac:spMkLst>
        </pc:spChg>
        <pc:spChg chg="del">
          <ac:chgData name="Banujan Ragunathan (s)" userId="9d50edad-715b-4043-bb5f-5b9ffe1d6e92" providerId="ADAL" clId="{A40E20E7-3587-4BA0-8489-99D4A29AD1C0}" dt="2022-12-20T17:05:29.549" v="4476"/>
          <ac:spMkLst>
            <pc:docMk/>
            <pc:sldMk cId="2385379951" sldId="283"/>
            <ac:spMk id="20" creationId="{8D71EDA1-87BF-4D5D-AB79-F346FD19278A}"/>
          </ac:spMkLst>
        </pc:spChg>
      </pc:sldChg>
      <pc:sldChg chg="addSp delSp add del setBg delDesignElem">
        <pc:chgData name="Banujan Ragunathan (s)" userId="9d50edad-715b-4043-bb5f-5b9ffe1d6e92" providerId="ADAL" clId="{A40E20E7-3587-4BA0-8489-99D4A29AD1C0}" dt="2022-12-20T17:05:32.554" v="4479"/>
        <pc:sldMkLst>
          <pc:docMk/>
          <pc:sldMk cId="76114194" sldId="284"/>
        </pc:sldMkLst>
        <pc:spChg chg="add del">
          <ac:chgData name="Banujan Ragunathan (s)" userId="9d50edad-715b-4043-bb5f-5b9ffe1d6e92" providerId="ADAL" clId="{A40E20E7-3587-4BA0-8489-99D4A29AD1C0}" dt="2022-12-20T17:05:32.554" v="4479"/>
          <ac:spMkLst>
            <pc:docMk/>
            <pc:sldMk cId="76114194" sldId="284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20T17:05:32.554" v="4479"/>
          <ac:spMkLst>
            <pc:docMk/>
            <pc:sldMk cId="76114194" sldId="284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20T17:05:32.554" v="4479"/>
          <ac:spMkLst>
            <pc:docMk/>
            <pc:sldMk cId="76114194" sldId="284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20T17:05:32.554" v="4479"/>
          <ac:spMkLst>
            <pc:docMk/>
            <pc:sldMk cId="76114194" sldId="284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20T17:05:32.554" v="4479"/>
          <ac:spMkLst>
            <pc:docMk/>
            <pc:sldMk cId="76114194" sldId="284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20T17:05:32.554" v="4479"/>
          <ac:spMkLst>
            <pc:docMk/>
            <pc:sldMk cId="76114194" sldId="284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20T17:05:32.554" v="4479"/>
          <ac:spMkLst>
            <pc:docMk/>
            <pc:sldMk cId="76114194" sldId="284"/>
            <ac:spMk id="20" creationId="{8D71EDA1-87BF-4D5D-AB79-F346FD19278A}"/>
          </ac:spMkLst>
        </pc:spChg>
      </pc:sldChg>
      <pc:sldChg chg="add del">
        <pc:chgData name="Banujan Ragunathan (s)" userId="9d50edad-715b-4043-bb5f-5b9ffe1d6e92" providerId="ADAL" clId="{A40E20E7-3587-4BA0-8489-99D4A29AD1C0}" dt="2022-12-20T17:05:38.890" v="4486" actId="47"/>
        <pc:sldMkLst>
          <pc:docMk/>
          <pc:sldMk cId="4130268058" sldId="284"/>
        </pc:sldMkLst>
      </pc:sldChg>
      <pc:sldChg chg="addSp delSp add del setBg delDesignElem">
        <pc:chgData name="Banujan Ragunathan (s)" userId="9d50edad-715b-4043-bb5f-5b9ffe1d6e92" providerId="ADAL" clId="{A40E20E7-3587-4BA0-8489-99D4A29AD1C0}" dt="2022-12-20T17:05:37.307" v="4484"/>
        <pc:sldMkLst>
          <pc:docMk/>
          <pc:sldMk cId="1066722606" sldId="285"/>
        </pc:sldMkLst>
        <pc:spChg chg="add del">
          <ac:chgData name="Banujan Ragunathan (s)" userId="9d50edad-715b-4043-bb5f-5b9ffe1d6e92" providerId="ADAL" clId="{A40E20E7-3587-4BA0-8489-99D4A29AD1C0}" dt="2022-12-20T17:05:37.307" v="4484"/>
          <ac:spMkLst>
            <pc:docMk/>
            <pc:sldMk cId="1066722606" sldId="285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20T17:05:37.307" v="4484"/>
          <ac:spMkLst>
            <pc:docMk/>
            <pc:sldMk cId="1066722606" sldId="285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20T17:05:37.307" v="4484"/>
          <ac:spMkLst>
            <pc:docMk/>
            <pc:sldMk cId="1066722606" sldId="285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20T17:05:37.307" v="4484"/>
          <ac:spMkLst>
            <pc:docMk/>
            <pc:sldMk cId="1066722606" sldId="285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20T17:05:37.307" v="4484"/>
          <ac:spMkLst>
            <pc:docMk/>
            <pc:sldMk cId="1066722606" sldId="285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20T17:05:37.307" v="4484"/>
          <ac:spMkLst>
            <pc:docMk/>
            <pc:sldMk cId="1066722606" sldId="285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20T17:05:37.307" v="4484"/>
          <ac:spMkLst>
            <pc:docMk/>
            <pc:sldMk cId="1066722606" sldId="285"/>
            <ac:spMk id="20" creationId="{8D71EDA1-87BF-4D5D-AB79-F346FD19278A}"/>
          </ac:spMkLst>
        </pc:spChg>
      </pc:sldChg>
      <pc:sldChg chg="addSp delSp modSp add mod ord modNotesTx">
        <pc:chgData name="Banujan Ragunathan (s)" userId="9d50edad-715b-4043-bb5f-5b9ffe1d6e92" providerId="ADAL" clId="{A40E20E7-3587-4BA0-8489-99D4A29AD1C0}" dt="2022-12-21T20:57:17.369" v="6381" actId="1076"/>
        <pc:sldMkLst>
          <pc:docMk/>
          <pc:sldMk cId="1452735902" sldId="285"/>
        </pc:sldMkLst>
        <pc:spChg chg="add del mod">
          <ac:chgData name="Banujan Ragunathan (s)" userId="9d50edad-715b-4043-bb5f-5b9ffe1d6e92" providerId="ADAL" clId="{A40E20E7-3587-4BA0-8489-99D4A29AD1C0}" dt="2022-12-20T17:10:34.157" v="4619" actId="20577"/>
          <ac:spMkLst>
            <pc:docMk/>
            <pc:sldMk cId="1452735902" sldId="285"/>
            <ac:spMk id="3" creationId="{FD758B7D-62C2-CF01-4C02-6906D4235051}"/>
          </ac:spMkLst>
        </pc:spChg>
        <pc:picChg chg="add del mod ord">
          <ac:chgData name="Banujan Ragunathan (s)" userId="9d50edad-715b-4043-bb5f-5b9ffe1d6e92" providerId="ADAL" clId="{A40E20E7-3587-4BA0-8489-99D4A29AD1C0}" dt="2022-12-20T17:09:26.774" v="4498" actId="22"/>
          <ac:picMkLst>
            <pc:docMk/>
            <pc:sldMk cId="1452735902" sldId="285"/>
            <ac:picMk id="9" creationId="{7BED820C-92A4-EB3E-78A7-EFF3398C52CA}"/>
          </ac:picMkLst>
        </pc:picChg>
        <pc:picChg chg="add mod">
          <ac:chgData name="Banujan Ragunathan (s)" userId="9d50edad-715b-4043-bb5f-5b9ffe1d6e92" providerId="ADAL" clId="{A40E20E7-3587-4BA0-8489-99D4A29AD1C0}" dt="2022-12-21T20:57:17.369" v="6381" actId="1076"/>
          <ac:picMkLst>
            <pc:docMk/>
            <pc:sldMk cId="1452735902" sldId="285"/>
            <ac:picMk id="9" creationId="{B4BC8D01-A75C-955E-1DF4-3F2B50AB9855}"/>
          </ac:picMkLst>
        </pc:picChg>
        <pc:picChg chg="add del mod">
          <ac:chgData name="Banujan Ragunathan (s)" userId="9d50edad-715b-4043-bb5f-5b9ffe1d6e92" providerId="ADAL" clId="{A40E20E7-3587-4BA0-8489-99D4A29AD1C0}" dt="2022-12-21T20:57:08.484" v="6377" actId="478"/>
          <ac:picMkLst>
            <pc:docMk/>
            <pc:sldMk cId="1452735902" sldId="285"/>
            <ac:picMk id="17" creationId="{D2329781-04C5-8ECC-423E-F16BA644C0C5}"/>
          </ac:picMkLst>
        </pc:picChg>
      </pc:sldChg>
      <pc:sldChg chg="addSp delSp modSp add mod modNotesTx">
        <pc:chgData name="Banujan Ragunathan (s)" userId="9d50edad-715b-4043-bb5f-5b9ffe1d6e92" providerId="ADAL" clId="{A40E20E7-3587-4BA0-8489-99D4A29AD1C0}" dt="2022-12-20T18:13:02.626" v="6325"/>
        <pc:sldMkLst>
          <pc:docMk/>
          <pc:sldMk cId="389873074" sldId="286"/>
        </pc:sldMkLst>
        <pc:spChg chg="del mod">
          <ac:chgData name="Banujan Ragunathan (s)" userId="9d50edad-715b-4043-bb5f-5b9ffe1d6e92" providerId="ADAL" clId="{A40E20E7-3587-4BA0-8489-99D4A29AD1C0}" dt="2022-12-20T17:11:29.561" v="4635" actId="478"/>
          <ac:spMkLst>
            <pc:docMk/>
            <pc:sldMk cId="389873074" sldId="286"/>
            <ac:spMk id="3" creationId="{FD758B7D-62C2-CF01-4C02-6906D4235051}"/>
          </ac:spMkLst>
        </pc:spChg>
        <pc:spChg chg="add del mod">
          <ac:chgData name="Banujan Ragunathan (s)" userId="9d50edad-715b-4043-bb5f-5b9ffe1d6e92" providerId="ADAL" clId="{A40E20E7-3587-4BA0-8489-99D4A29AD1C0}" dt="2022-12-20T17:11:57.905" v="4638" actId="478"/>
          <ac:spMkLst>
            <pc:docMk/>
            <pc:sldMk cId="389873074" sldId="286"/>
            <ac:spMk id="17" creationId="{723D31F6-6F9B-59C7-CC61-D2AEDC760A62}"/>
          </ac:spMkLst>
        </pc:spChg>
        <pc:grpChg chg="add mod">
          <ac:chgData name="Banujan Ragunathan (s)" userId="9d50edad-715b-4043-bb5f-5b9ffe1d6e92" providerId="ADAL" clId="{A40E20E7-3587-4BA0-8489-99D4A29AD1C0}" dt="2022-12-20T17:12:50.946" v="4649" actId="14100"/>
          <ac:grpSpMkLst>
            <pc:docMk/>
            <pc:sldMk cId="389873074" sldId="286"/>
            <ac:grpSpMk id="22" creationId="{BB69EFC4-10EB-7678-4B9C-2BC492D0755F}"/>
          </ac:grpSpMkLst>
        </pc:grpChg>
        <pc:picChg chg="add mod">
          <ac:chgData name="Banujan Ragunathan (s)" userId="9d50edad-715b-4043-bb5f-5b9ffe1d6e92" providerId="ADAL" clId="{A40E20E7-3587-4BA0-8489-99D4A29AD1C0}" dt="2022-12-20T17:12:24.854" v="4642" actId="164"/>
          <ac:picMkLst>
            <pc:docMk/>
            <pc:sldMk cId="389873074" sldId="286"/>
            <ac:picMk id="9" creationId="{BD3DA0AF-3A1F-3812-5AED-5F5A88C8C649}"/>
          </ac:picMkLst>
        </pc:picChg>
        <pc:picChg chg="add mod">
          <ac:chgData name="Banujan Ragunathan (s)" userId="9d50edad-715b-4043-bb5f-5b9ffe1d6e92" providerId="ADAL" clId="{A40E20E7-3587-4BA0-8489-99D4A29AD1C0}" dt="2022-12-20T17:12:24.854" v="4642" actId="164"/>
          <ac:picMkLst>
            <pc:docMk/>
            <pc:sldMk cId="389873074" sldId="286"/>
            <ac:picMk id="21" creationId="{1C4BF06D-2A6E-E2B9-2DC6-06492EBBF88E}"/>
          </ac:picMkLst>
        </pc:picChg>
      </pc:sldChg>
      <pc:sldChg chg="addSp delSp add del setBg delDesignElem">
        <pc:chgData name="Banujan Ragunathan (s)" userId="9d50edad-715b-4043-bb5f-5b9ffe1d6e92" providerId="ADAL" clId="{A40E20E7-3587-4BA0-8489-99D4A29AD1C0}" dt="2022-12-20T17:05:46.525" v="4491"/>
        <pc:sldMkLst>
          <pc:docMk/>
          <pc:sldMk cId="533113358" sldId="286"/>
        </pc:sldMkLst>
        <pc:spChg chg="add del">
          <ac:chgData name="Banujan Ragunathan (s)" userId="9d50edad-715b-4043-bb5f-5b9ffe1d6e92" providerId="ADAL" clId="{A40E20E7-3587-4BA0-8489-99D4A29AD1C0}" dt="2022-12-20T17:05:46.525" v="4491"/>
          <ac:spMkLst>
            <pc:docMk/>
            <pc:sldMk cId="533113358" sldId="286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20T17:05:46.525" v="4491"/>
          <ac:spMkLst>
            <pc:docMk/>
            <pc:sldMk cId="533113358" sldId="286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20T17:05:46.525" v="4491"/>
          <ac:spMkLst>
            <pc:docMk/>
            <pc:sldMk cId="533113358" sldId="286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20T17:05:46.525" v="4491"/>
          <ac:spMkLst>
            <pc:docMk/>
            <pc:sldMk cId="533113358" sldId="286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20T17:05:46.525" v="4491"/>
          <ac:spMkLst>
            <pc:docMk/>
            <pc:sldMk cId="533113358" sldId="286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20T17:05:46.525" v="4491"/>
          <ac:spMkLst>
            <pc:docMk/>
            <pc:sldMk cId="533113358" sldId="286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20T17:05:46.525" v="4491"/>
          <ac:spMkLst>
            <pc:docMk/>
            <pc:sldMk cId="533113358" sldId="286"/>
            <ac:spMk id="20" creationId="{8D71EDA1-87BF-4D5D-AB79-F346FD19278A}"/>
          </ac:spMkLst>
        </pc:spChg>
      </pc:sldChg>
      <pc:sldChg chg="add del">
        <pc:chgData name="Banujan Ragunathan (s)" userId="9d50edad-715b-4043-bb5f-5b9ffe1d6e92" providerId="ADAL" clId="{A40E20E7-3587-4BA0-8489-99D4A29AD1C0}" dt="2022-12-20T17:24:39.853" v="4695"/>
        <pc:sldMkLst>
          <pc:docMk/>
          <pc:sldMk cId="1278953313" sldId="287"/>
        </pc:sldMkLst>
      </pc:sldChg>
      <pc:sldChg chg="add del">
        <pc:chgData name="Banujan Ragunathan (s)" userId="9d50edad-715b-4043-bb5f-5b9ffe1d6e92" providerId="ADAL" clId="{A40E20E7-3587-4BA0-8489-99D4A29AD1C0}" dt="2022-12-20T17:25:35.617" v="4714" actId="47"/>
        <pc:sldMkLst>
          <pc:docMk/>
          <pc:sldMk cId="3105614129" sldId="287"/>
        </pc:sldMkLst>
      </pc:sldChg>
      <pc:sldChg chg="modSp add mod ord modNotesTx">
        <pc:chgData name="Banujan Ragunathan (s)" userId="9d50edad-715b-4043-bb5f-5b9ffe1d6e92" providerId="ADAL" clId="{A40E20E7-3587-4BA0-8489-99D4A29AD1C0}" dt="2022-12-22T10:17:55.284" v="6527"/>
        <pc:sldMkLst>
          <pc:docMk/>
          <pc:sldMk cId="1062015935" sldId="288"/>
        </pc:sldMkLst>
        <pc:spChg chg="mod">
          <ac:chgData name="Banujan Ragunathan (s)" userId="9d50edad-715b-4043-bb5f-5b9ffe1d6e92" providerId="ADAL" clId="{A40E20E7-3587-4BA0-8489-99D4A29AD1C0}" dt="2022-12-21T21:25:07.979" v="6480" actId="20577"/>
          <ac:spMkLst>
            <pc:docMk/>
            <pc:sldMk cId="1062015935" sldId="288"/>
            <ac:spMk id="3" creationId="{6507A192-78CF-E310-7732-7A4AF8036115}"/>
          </ac:spMkLst>
        </pc:spChg>
      </pc:sldChg>
      <pc:sldChg chg="addSp delSp add del setBg delDesignElem">
        <pc:chgData name="Banujan Ragunathan (s)" userId="9d50edad-715b-4043-bb5f-5b9ffe1d6e92" providerId="ADAL" clId="{A40E20E7-3587-4BA0-8489-99D4A29AD1C0}" dt="2022-12-20T17:24:52.033" v="4700"/>
        <pc:sldMkLst>
          <pc:docMk/>
          <pc:sldMk cId="2132211968" sldId="288"/>
        </pc:sldMkLst>
        <pc:cxnChg chg="add del">
          <ac:chgData name="Banujan Ragunathan (s)" userId="9d50edad-715b-4043-bb5f-5b9ffe1d6e92" providerId="ADAL" clId="{A40E20E7-3587-4BA0-8489-99D4A29AD1C0}" dt="2022-12-20T17:24:52.033" v="4700"/>
          <ac:cxnSpMkLst>
            <pc:docMk/>
            <pc:sldMk cId="2132211968" sldId="288"/>
            <ac:cxnSpMk id="9" creationId="{A7F400EE-A8A5-48AF-B4D6-291B52C6F0B0}"/>
          </ac:cxnSpMkLst>
        </pc:cxnChg>
      </pc:sldChg>
      <pc:sldMasterChg chg="addSp delSp modSp mod modSldLayout">
        <pc:chgData name="Banujan Ragunathan (s)" userId="9d50edad-715b-4043-bb5f-5b9ffe1d6e92" providerId="ADAL" clId="{A40E20E7-3587-4BA0-8489-99D4A29AD1C0}" dt="2022-12-18T20:53:18.002" v="766" actId="14100"/>
        <pc:sldMasterMkLst>
          <pc:docMk/>
          <pc:sldMasterMk cId="3577647527" sldId="2147483648"/>
        </pc:sldMasterMkLst>
        <pc:spChg chg="mod">
          <ac:chgData name="Banujan Ragunathan (s)" userId="9d50edad-715b-4043-bb5f-5b9ffe1d6e92" providerId="ADAL" clId="{A40E20E7-3587-4BA0-8489-99D4A29AD1C0}" dt="2022-12-18T16:39:23.712" v="308" actId="2711"/>
          <ac:spMkLst>
            <pc:docMk/>
            <pc:sldMasterMk cId="3577647527" sldId="2147483648"/>
            <ac:spMk id="2" creationId="{BA5FEB94-3061-B598-A357-79A1699D5014}"/>
          </ac:spMkLst>
        </pc:spChg>
        <pc:spChg chg="mod">
          <ac:chgData name="Banujan Ragunathan (s)" userId="9d50edad-715b-4043-bb5f-5b9ffe1d6e92" providerId="ADAL" clId="{A40E20E7-3587-4BA0-8489-99D4A29AD1C0}" dt="2022-12-18T16:39:39.659" v="313" actId="255"/>
          <ac:spMkLst>
            <pc:docMk/>
            <pc:sldMasterMk cId="3577647527" sldId="2147483648"/>
            <ac:spMk id="3" creationId="{F345B4B7-CDDC-54E9-74A5-E34DB4DC37DF}"/>
          </ac:spMkLst>
        </pc:spChg>
        <pc:picChg chg="add del mod">
          <ac:chgData name="Banujan Ragunathan (s)" userId="9d50edad-715b-4043-bb5f-5b9ffe1d6e92" providerId="ADAL" clId="{A40E20E7-3587-4BA0-8489-99D4A29AD1C0}" dt="2022-12-18T20:53:04.880" v="761" actId="478"/>
          <ac:picMkLst>
            <pc:docMk/>
            <pc:sldMasterMk cId="3577647527" sldId="2147483648"/>
            <ac:picMk id="7" creationId="{ACDC6A6C-2012-28EC-238E-D0D2675CA417}"/>
          </ac:picMkLst>
        </pc:picChg>
        <pc:picChg chg="add del mod">
          <ac:chgData name="Banujan Ragunathan (s)" userId="9d50edad-715b-4043-bb5f-5b9ffe1d6e92" providerId="ADAL" clId="{A40E20E7-3587-4BA0-8489-99D4A29AD1C0}" dt="2022-12-18T20:53:18.002" v="766" actId="14100"/>
          <ac:picMkLst>
            <pc:docMk/>
            <pc:sldMasterMk cId="3577647527" sldId="2147483648"/>
            <ac:picMk id="8" creationId="{A01854C1-D8B6-D7C2-7B1E-77E7433D697F}"/>
          </ac:picMkLst>
        </pc:picChg>
        <pc:picChg chg="add mod">
          <ac:chgData name="Banujan Ragunathan (s)" userId="9d50edad-715b-4043-bb5f-5b9ffe1d6e92" providerId="ADAL" clId="{A40E20E7-3587-4BA0-8489-99D4A29AD1C0}" dt="2022-12-18T20:53:10.333" v="764"/>
          <ac:picMkLst>
            <pc:docMk/>
            <pc:sldMasterMk cId="3577647527" sldId="2147483648"/>
            <ac:picMk id="9" creationId="{1E5C0A7B-D66E-CBF5-53C9-6FBB371810C5}"/>
          </ac:picMkLst>
        </pc:picChg>
        <pc:sldLayoutChg chg="addSp delSp modSp mod">
          <pc:chgData name="Banujan Ragunathan (s)" userId="9d50edad-715b-4043-bb5f-5b9ffe1d6e92" providerId="ADAL" clId="{A40E20E7-3587-4BA0-8489-99D4A29AD1C0}" dt="2022-12-18T20:50:25.696" v="742" actId="478"/>
          <pc:sldLayoutMkLst>
            <pc:docMk/>
            <pc:sldMasterMk cId="3577647527" sldId="2147483648"/>
            <pc:sldLayoutMk cId="1852043381" sldId="2147483649"/>
          </pc:sldLayoutMkLst>
          <pc:spChg chg="mod">
            <ac:chgData name="Banujan Ragunathan (s)" userId="9d50edad-715b-4043-bb5f-5b9ffe1d6e92" providerId="ADAL" clId="{A40E20E7-3587-4BA0-8489-99D4A29AD1C0}" dt="2022-12-18T16:39:08.769" v="300" actId="404"/>
            <ac:spMkLst>
              <pc:docMk/>
              <pc:sldMasterMk cId="3577647527" sldId="2147483648"/>
              <pc:sldLayoutMk cId="1852043381" sldId="2147483649"/>
              <ac:spMk id="2" creationId="{61B7FF16-E7E0-8F10-971D-43A567065FA8}"/>
            </ac:spMkLst>
          </pc:spChg>
          <pc:spChg chg="mod">
            <ac:chgData name="Banujan Ragunathan (s)" userId="9d50edad-715b-4043-bb5f-5b9ffe1d6e92" providerId="ADAL" clId="{A40E20E7-3587-4BA0-8489-99D4A29AD1C0}" dt="2022-12-18T16:39:12.279" v="304" actId="403"/>
            <ac:spMkLst>
              <pc:docMk/>
              <pc:sldMasterMk cId="3577647527" sldId="2147483648"/>
              <pc:sldLayoutMk cId="1852043381" sldId="2147483649"/>
              <ac:spMk id="3" creationId="{7E893B4E-878F-8F07-5DD7-E2949CF50F09}"/>
            </ac:spMkLst>
          </pc:spChg>
          <pc:spChg chg="mod">
            <ac:chgData name="Banujan Ragunathan (s)" userId="9d50edad-715b-4043-bb5f-5b9ffe1d6e92" providerId="ADAL" clId="{A40E20E7-3587-4BA0-8489-99D4A29AD1C0}" dt="2022-12-18T16:57:54.043" v="611" actId="121"/>
            <ac:spMkLst>
              <pc:docMk/>
              <pc:sldMasterMk cId="3577647527" sldId="2147483648"/>
              <pc:sldLayoutMk cId="1852043381" sldId="2147483649"/>
              <ac:spMk id="4" creationId="{3075FDF7-D26C-5999-70FD-0ADFB95629FF}"/>
            </ac:spMkLst>
          </pc:spChg>
          <pc:spChg chg="mod">
            <ac:chgData name="Banujan Ragunathan (s)" userId="9d50edad-715b-4043-bb5f-5b9ffe1d6e92" providerId="ADAL" clId="{A40E20E7-3587-4BA0-8489-99D4A29AD1C0}" dt="2022-12-18T16:57:59.533" v="612" actId="120"/>
            <ac:spMkLst>
              <pc:docMk/>
              <pc:sldMasterMk cId="3577647527" sldId="2147483648"/>
              <pc:sldLayoutMk cId="1852043381" sldId="2147483649"/>
              <ac:spMk id="5" creationId="{0A850BF6-23A4-7A56-4825-0C2C2371990E}"/>
            </ac:spMkLst>
          </pc:spChg>
          <pc:spChg chg="mod">
            <ac:chgData name="Banujan Ragunathan (s)" userId="9d50edad-715b-4043-bb5f-5b9ffe1d6e92" providerId="ADAL" clId="{A40E20E7-3587-4BA0-8489-99D4A29AD1C0}" dt="2022-12-18T16:37:06.711" v="276" actId="1076"/>
            <ac:spMkLst>
              <pc:docMk/>
              <pc:sldMasterMk cId="3577647527" sldId="2147483648"/>
              <pc:sldLayoutMk cId="1852043381" sldId="2147483649"/>
              <ac:spMk id="6" creationId="{6D584EDC-8D13-5099-B77C-049AEBD585A1}"/>
            </ac:spMkLst>
          </pc:spChg>
          <pc:picChg chg="add del mod">
            <ac:chgData name="Banujan Ragunathan (s)" userId="9d50edad-715b-4043-bb5f-5b9ffe1d6e92" providerId="ADAL" clId="{A40E20E7-3587-4BA0-8489-99D4A29AD1C0}" dt="2022-12-18T20:50:20.578" v="741" actId="478"/>
            <ac:picMkLst>
              <pc:docMk/>
              <pc:sldMasterMk cId="3577647527" sldId="2147483648"/>
              <pc:sldLayoutMk cId="1852043381" sldId="2147483649"/>
              <ac:picMk id="7" creationId="{96DDCF56-BDCB-9A62-0418-0CDB762E4D80}"/>
            </ac:picMkLst>
          </pc:picChg>
          <pc:picChg chg="add del mod">
            <ac:chgData name="Banujan Ragunathan (s)" userId="9d50edad-715b-4043-bb5f-5b9ffe1d6e92" providerId="ADAL" clId="{A40E20E7-3587-4BA0-8489-99D4A29AD1C0}" dt="2022-12-18T20:50:25.696" v="742" actId="478"/>
            <ac:picMkLst>
              <pc:docMk/>
              <pc:sldMasterMk cId="3577647527" sldId="2147483648"/>
              <pc:sldLayoutMk cId="1852043381" sldId="2147483649"/>
              <ac:picMk id="8" creationId="{580EA4E7-5666-3F10-914D-BEA7D8E55734}"/>
            </ac:picMkLst>
          </pc:picChg>
        </pc:sldLayoutChg>
        <pc:sldLayoutChg chg="addSp delSp modSp mod">
          <pc:chgData name="Banujan Ragunathan (s)" userId="9d50edad-715b-4043-bb5f-5b9ffe1d6e92" providerId="ADAL" clId="{A40E20E7-3587-4BA0-8489-99D4A29AD1C0}" dt="2022-12-18T16:59:11.928" v="617" actId="478"/>
          <pc:sldLayoutMkLst>
            <pc:docMk/>
            <pc:sldMasterMk cId="3577647527" sldId="2147483648"/>
            <pc:sldLayoutMk cId="3448902219" sldId="2147483650"/>
          </pc:sldLayoutMkLst>
          <pc:spChg chg="mod">
            <ac:chgData name="Banujan Ragunathan (s)" userId="9d50edad-715b-4043-bb5f-5b9ffe1d6e92" providerId="ADAL" clId="{A40E20E7-3587-4BA0-8489-99D4A29AD1C0}" dt="2022-12-18T16:41:51.832" v="336" actId="14100"/>
            <ac:spMkLst>
              <pc:docMk/>
              <pc:sldMasterMk cId="3577647527" sldId="2147483648"/>
              <pc:sldLayoutMk cId="3448902219" sldId="2147483650"/>
              <ac:spMk id="2" creationId="{027C28D5-8130-54C5-F335-A1F96978D9E1}"/>
            </ac:spMkLst>
          </pc:spChg>
          <pc:spChg chg="mod">
            <ac:chgData name="Banujan Ragunathan (s)" userId="9d50edad-715b-4043-bb5f-5b9ffe1d6e92" providerId="ADAL" clId="{A40E20E7-3587-4BA0-8489-99D4A29AD1C0}" dt="2022-12-18T16:41:55.478" v="337" actId="14100"/>
            <ac:spMkLst>
              <pc:docMk/>
              <pc:sldMasterMk cId="3577647527" sldId="2147483648"/>
              <pc:sldLayoutMk cId="3448902219" sldId="2147483650"/>
              <ac:spMk id="3" creationId="{EF95B654-675A-885D-69C1-9B3EF90EEB50}"/>
            </ac:spMkLst>
          </pc:spChg>
          <pc:spChg chg="mod">
            <ac:chgData name="Banujan Ragunathan (s)" userId="9d50edad-715b-4043-bb5f-5b9ffe1d6e92" providerId="ADAL" clId="{A40E20E7-3587-4BA0-8489-99D4A29AD1C0}" dt="2022-12-18T16:58:07.233" v="613" actId="1076"/>
            <ac:spMkLst>
              <pc:docMk/>
              <pc:sldMasterMk cId="3577647527" sldId="2147483648"/>
              <pc:sldLayoutMk cId="3448902219" sldId="2147483650"/>
              <ac:spMk id="4" creationId="{1F07D296-1E3E-0754-3925-A9288665F6AF}"/>
            </ac:spMkLst>
          </pc:spChg>
          <pc:spChg chg="mod">
            <ac:chgData name="Banujan Ragunathan (s)" userId="9d50edad-715b-4043-bb5f-5b9ffe1d6e92" providerId="ADAL" clId="{A40E20E7-3587-4BA0-8489-99D4A29AD1C0}" dt="2022-12-18T16:57:18.975" v="607" actId="1076"/>
            <ac:spMkLst>
              <pc:docMk/>
              <pc:sldMasterMk cId="3577647527" sldId="2147483648"/>
              <pc:sldLayoutMk cId="3448902219" sldId="2147483650"/>
              <ac:spMk id="5" creationId="{6A38ADCD-9B17-72CB-C57A-CABAE8511A03}"/>
            </ac:spMkLst>
          </pc:spChg>
          <pc:spChg chg="mod">
            <ac:chgData name="Banujan Ragunathan (s)" userId="9d50edad-715b-4043-bb5f-5b9ffe1d6e92" providerId="ADAL" clId="{A40E20E7-3587-4BA0-8489-99D4A29AD1C0}" dt="2022-12-18T16:56:23.892" v="603" actId="122"/>
            <ac:spMkLst>
              <pc:docMk/>
              <pc:sldMasterMk cId="3577647527" sldId="2147483648"/>
              <pc:sldLayoutMk cId="3448902219" sldId="2147483650"/>
              <ac:spMk id="6" creationId="{79AD3C7A-7973-F65C-98CA-8FBC8C38C484}"/>
            </ac:spMkLst>
          </pc:spChg>
          <pc:cxnChg chg="add del mod">
            <ac:chgData name="Banujan Ragunathan (s)" userId="9d50edad-715b-4043-bb5f-5b9ffe1d6e92" providerId="ADAL" clId="{A40E20E7-3587-4BA0-8489-99D4A29AD1C0}" dt="2022-12-18T16:59:11.928" v="617" actId="478"/>
            <ac:cxnSpMkLst>
              <pc:docMk/>
              <pc:sldMasterMk cId="3577647527" sldId="2147483648"/>
              <pc:sldLayoutMk cId="3448902219" sldId="2147483650"/>
              <ac:cxnSpMk id="8" creationId="{3C334BF9-778C-E1F7-BA93-6FB4E67D55E5}"/>
            </ac:cxnSpMkLst>
          </pc:cxnChg>
        </pc:sldLayoutChg>
        <pc:sldLayoutChg chg="modSp mod">
          <pc:chgData name="Banujan Ragunathan (s)" userId="9d50edad-715b-4043-bb5f-5b9ffe1d6e92" providerId="ADAL" clId="{A40E20E7-3587-4BA0-8489-99D4A29AD1C0}" dt="2022-12-18T16:55:54.063" v="598" actId="404"/>
          <pc:sldLayoutMkLst>
            <pc:docMk/>
            <pc:sldMasterMk cId="3577647527" sldId="2147483648"/>
            <pc:sldLayoutMk cId="3050336051" sldId="2147483651"/>
          </pc:sldLayoutMkLst>
          <pc:spChg chg="mod">
            <ac:chgData name="Banujan Ragunathan (s)" userId="9d50edad-715b-4043-bb5f-5b9ffe1d6e92" providerId="ADAL" clId="{A40E20E7-3587-4BA0-8489-99D4A29AD1C0}" dt="2022-12-18T16:55:51.177" v="597" actId="404"/>
            <ac:spMkLst>
              <pc:docMk/>
              <pc:sldMasterMk cId="3577647527" sldId="2147483648"/>
              <pc:sldLayoutMk cId="3050336051" sldId="2147483651"/>
              <ac:spMk id="4" creationId="{F2457671-F5D4-8AB0-9E5B-D0D1E5848F00}"/>
            </ac:spMkLst>
          </pc:spChg>
          <pc:spChg chg="mod">
            <ac:chgData name="Banujan Ragunathan (s)" userId="9d50edad-715b-4043-bb5f-5b9ffe1d6e92" providerId="ADAL" clId="{A40E20E7-3587-4BA0-8489-99D4A29AD1C0}" dt="2022-12-18T16:55:54.063" v="598" actId="404"/>
            <ac:spMkLst>
              <pc:docMk/>
              <pc:sldMasterMk cId="3577647527" sldId="2147483648"/>
              <pc:sldLayoutMk cId="3050336051" sldId="2147483651"/>
              <ac:spMk id="5" creationId="{EDBA94D5-C9BC-B11D-D112-7D4DA7A97D03}"/>
            </ac:spMkLst>
          </pc:spChg>
        </pc:sldLayoutChg>
      </pc:sldMasterChg>
    </pc:docChg>
  </pc:docChgLst>
  <pc:docChgLst>
    <pc:chgData name="Andreas Hetschel (s)" userId="S::andreas.hetschel@students.fhnw.ch::2b95f3dd-4d8e-4d84-90db-357b4678fdff" providerId="AD" clId="Web-{6373E1D2-52B7-4B97-A060-17096C022254}"/>
    <pc:docChg chg="modSld">
      <pc:chgData name="Andreas Hetschel (s)" userId="S::andreas.hetschel@students.fhnw.ch::2b95f3dd-4d8e-4d84-90db-357b4678fdff" providerId="AD" clId="Web-{6373E1D2-52B7-4B97-A060-17096C022254}" dt="2022-12-22T07:19:10.238" v="3" actId="20577"/>
      <pc:docMkLst>
        <pc:docMk/>
      </pc:docMkLst>
      <pc:sldChg chg="modSp">
        <pc:chgData name="Andreas Hetschel (s)" userId="S::andreas.hetschel@students.fhnw.ch::2b95f3dd-4d8e-4d84-90db-357b4678fdff" providerId="AD" clId="Web-{6373E1D2-52B7-4B97-A060-17096C022254}" dt="2022-12-22T07:19:10.238" v="3" actId="20577"/>
        <pc:sldMkLst>
          <pc:docMk/>
          <pc:sldMk cId="3717985508" sldId="272"/>
        </pc:sldMkLst>
        <pc:spChg chg="mod">
          <ac:chgData name="Andreas Hetschel (s)" userId="S::andreas.hetschel@students.fhnw.ch::2b95f3dd-4d8e-4d84-90db-357b4678fdff" providerId="AD" clId="Web-{6373E1D2-52B7-4B97-A060-17096C022254}" dt="2022-12-22T07:19:10.238" v="3" actId="20577"/>
          <ac:spMkLst>
            <pc:docMk/>
            <pc:sldMk cId="3717985508" sldId="272"/>
            <ac:spMk id="3" creationId="{FD758B7D-62C2-CF01-4C02-6906D423505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4701DC14-3D8F-4378-1FFE-851CA8F54B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486ED1B-86A5-B5F3-3156-B989F2832E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E01705-8F32-4A9D-B67F-2E3A38D402F5}" type="datetimeFigureOut">
              <a:rPr lang="en-GB" smtClean="0"/>
              <a:t>22/12/2022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382766E-CF48-3D64-BB36-24186FCD32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D25977-D918-AABC-86E6-2B7A679D633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8618A5-C936-4428-9A52-D55ADB88C38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85950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CA198A-21F4-4BE4-A159-D0AE5456B72E}" type="datetimeFigureOut">
              <a:rPr lang="en-GB" smtClean="0"/>
              <a:t>22/12/2022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27500A-8946-4D8A-9DF2-617D55C5B31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7032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Banu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60234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Greg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78523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Lukas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49481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Lukas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23546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GREG/LUKAS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82578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Lukas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86115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Andy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37565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Andy</a:t>
            </a:r>
          </a:p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44026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Andy</a:t>
            </a:r>
          </a:p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4514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Andy</a:t>
            </a:r>
          </a:p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2544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Banu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6303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Banu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80039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Banu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40028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Explain ICD / Real case from Banu’s working place</a:t>
            </a:r>
          </a:p>
          <a:p>
            <a:r>
              <a:rPr lang="en-GB"/>
              <a:t>Banu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30695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Greg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80040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Greg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05527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Andy</a:t>
            </a:r>
          </a:p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01785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Greg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6119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B7FF16-E7E0-8F10-971D-43A567065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000">
                <a:latin typeface="Bahnschrift SemiBold" panose="020B0502040204020203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E893B4E-878F-8F07-5DD7-E2949CF50F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latin typeface="Bahnschrift SemiBold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075FDF7-D26C-5999-70FD-0ADFB95629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91731" y="6356348"/>
            <a:ext cx="1346914" cy="365125"/>
          </a:xfrm>
        </p:spPr>
        <p:txBody>
          <a:bodyPr/>
          <a:lstStyle>
            <a:lvl1pPr algn="r">
              <a:defRPr sz="900"/>
            </a:lvl1pPr>
          </a:lstStyle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A850BF6-23A4-7A56-4825-0C2C23719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0" y="6356349"/>
            <a:ext cx="3221865" cy="365125"/>
          </a:xfrm>
        </p:spPr>
        <p:txBody>
          <a:bodyPr/>
          <a:lstStyle>
            <a:lvl1pPr>
              <a:defRPr sz="900"/>
            </a:lvl1pPr>
          </a:lstStyle>
          <a:p>
            <a:pPr algn="l"/>
            <a:r>
              <a:rPr lang="en-GB"/>
              <a:t>Digitalization of Business Processes - Lukasz Kaczmarek, Banujan Ragunathan, Andreas </a:t>
            </a:r>
            <a:r>
              <a:rPr lang="en-GB" err="1"/>
              <a:t>Hetschel</a:t>
            </a:r>
            <a:r>
              <a:rPr lang="en-GB"/>
              <a:t> and </a:t>
            </a:r>
            <a:r>
              <a:rPr lang="en-GB" err="1"/>
              <a:t>Grégory</a:t>
            </a:r>
            <a:r>
              <a:rPr lang="en-GB"/>
              <a:t>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584EDC-8D13-5099-B77C-049AEBD58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4844" y="6356350"/>
            <a:ext cx="438955" cy="365125"/>
          </a:xfrm>
        </p:spPr>
        <p:txBody>
          <a:bodyPr/>
          <a:lstStyle>
            <a:lvl1pPr>
              <a:defRPr sz="900"/>
            </a:lvl1pPr>
          </a:lstStyle>
          <a:p>
            <a:fld id="{8310F6B8-EC95-4FEC-BD1A-BB3AEFF09201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2043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45C8BB-168B-BD49-0B14-89C36F0AA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34522D3-A28B-4F75-E5B4-83F3A478DF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45957E9-9793-9EEA-FA07-C439E4401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C84E99A-1779-4E74-6CEA-FC40FEE1F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5939AB-1FE8-DE15-B33E-5FDBC2268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7967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43F5E251-AFB3-B6ED-04F9-5A5A25CB28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CA3D5D3-887B-01DF-F011-86A246C529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BDE4099-1A80-BC77-00EC-7702D6043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CF3B40A-949C-457F-994B-72EEB3356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38202F7-E3CE-ADF2-00B1-F2F92DB23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5102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7C28D5-8130-54C5-F335-A1F96978D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68216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95B654-675A-885D-69C1-9B3EF90EE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23493"/>
            <a:ext cx="10515600" cy="495347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07D296-1E3E-0754-3925-A9288665F6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06886" y="6364668"/>
            <a:ext cx="1507900" cy="365125"/>
          </a:xfrm>
        </p:spPr>
        <p:txBody>
          <a:bodyPr/>
          <a:lstStyle>
            <a:lvl1pPr algn="r">
              <a:defRPr sz="900"/>
            </a:lvl1pPr>
          </a:lstStyle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A38ADCD-9B17-72CB-C57A-CABAE8511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149" y="6364668"/>
            <a:ext cx="395918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GB"/>
              <a:t>Digitalization of Business Processes - Lukasz Kaczmarek, Banujan Ragunathan, Andreas </a:t>
            </a:r>
            <a:r>
              <a:rPr lang="en-GB" err="1"/>
              <a:t>Hetschel</a:t>
            </a:r>
            <a:r>
              <a:rPr lang="en-GB"/>
              <a:t> and </a:t>
            </a:r>
            <a:r>
              <a:rPr lang="en-GB" err="1"/>
              <a:t>Grégory</a:t>
            </a:r>
            <a:r>
              <a:rPr lang="en-GB"/>
              <a:t>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9AD3C7A-7973-F65C-98CA-8FBC8C38C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65228" y="6369855"/>
            <a:ext cx="509789" cy="365125"/>
          </a:xfrm>
        </p:spPr>
        <p:txBody>
          <a:bodyPr/>
          <a:lstStyle>
            <a:lvl1pPr>
              <a:defRPr sz="900"/>
            </a:lvl1pPr>
          </a:lstStyle>
          <a:p>
            <a:pPr algn="ctr"/>
            <a:fld id="{8310F6B8-EC95-4FEC-BD1A-BB3AEFF09201}" type="slidenum">
              <a:rPr lang="en-GB" smtClean="0"/>
              <a:pPr algn="ctr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8902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46D214-8AAB-916C-EEBB-81656D728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7E1EB1E-F09B-0D95-65D2-2FC9D814B5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2457671-F5D4-8AB0-9E5B-D0D1E5848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DBA94D5-C9BC-B11D-D112-7D4DA7A97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</a:t>
            </a:r>
            <a:r>
              <a:rPr lang="en-GB" sz="1100"/>
              <a:t>of</a:t>
            </a:r>
            <a:r>
              <a:rPr lang="en-GB"/>
              <a:t> Business Processes - Lukasz Kaczmarek, Banujan Ragunathan, Andreas </a:t>
            </a:r>
            <a:r>
              <a:rPr lang="en-GB" err="1"/>
              <a:t>Hetschel</a:t>
            </a:r>
            <a:r>
              <a:rPr lang="en-GB"/>
              <a:t> and </a:t>
            </a:r>
            <a:r>
              <a:rPr lang="en-GB" err="1"/>
              <a:t>Grégory</a:t>
            </a:r>
            <a:r>
              <a:rPr lang="en-GB"/>
              <a:t>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FD77B6-8751-FE91-26F5-39562FB7E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0336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7FFB0A-81BB-6FE7-C4D5-66AA53351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77FC6C-844C-5814-4C92-0042DCE798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50F93CD-CB9B-6307-9120-3E0E2441CD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43E0D6C-7B7D-D6F9-9AFE-5003C44FC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5954CA9-8ADE-F53B-5E6C-E62013C7C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EB5E486-8017-AA40-200A-C3A09BE95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3029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93E0A6-1FEA-3F6E-454F-27520F6CB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887358E-0F82-F383-2EC7-DC03DD1F8E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F561311-7733-8C34-2916-44B7418037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B3785F2-45BB-349D-3D6E-C40BCBEEA9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840C372-8993-5077-898C-F579E12DB1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53454E0-ADED-B711-BBF6-423A67611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CEF4356-96B7-81D7-63D2-2BAAE1EA1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A9F1879-5819-F1AA-6885-64750F36C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1935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9095CB-402E-2727-63FC-7376AB31B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CEF11A1-1FB1-FD09-AF4E-2B85F6567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DB045E0-FB30-364B-F438-0327B34CB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B367263-86B9-E476-E414-16FEC59E4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156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5331942-361B-E2A2-7A3F-B13199641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5716AC5-145E-FE1B-0B9A-979B70A7B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7E20808-E547-8526-435D-9E774171A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5439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DFE17D-AB4E-47C6-F160-19BB3B0F8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4970F6E-3828-7D8A-CF1A-BD23732A7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D2E2413-BE3F-EFE2-FDB3-D80BF84D4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D44EB60-D6BD-E284-B02D-B86BD2D0E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95E4FE7-BF24-A25C-04B7-CA5C22E47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A500889-B100-F2E4-C575-17A3F1270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236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A4E3BD-7894-DEE1-89C9-83704747E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28D3C7E-168A-6FE1-B325-8E13DAD61F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55DAE34-0E0A-275B-CC50-72DAE19B3D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0A32B03-C23B-F58F-4D26-5F15E14F8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AE5570F-173A-617B-FAE3-6D663F39E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91EA164-19C7-7131-8A01-9B507E289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9723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A5FEB94-3061-B598-A357-79A1699D5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345B4B7-CDDC-54E9-74A5-E34DB4DC3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0B02E8-6435-F2B5-5B41-A02F7852B9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5D77943-9BED-D976-7818-355C22CE24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B11BB6-F9B1-43F6-C06F-E6C78DC199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0F6B8-EC95-4FEC-BD1A-BB3AEFF09201}" type="slidenum">
              <a:rPr lang="en-GB" smtClean="0"/>
              <a:t>‹Nr.›</a:t>
            </a:fld>
            <a:endParaRPr lang="en-GB"/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A01854C1-D8B6-D7C2-7B1E-77E7433D697F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927080" y="29292"/>
            <a:ext cx="1042008" cy="54187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E5C0A7B-D66E-CBF5-53C9-6FBB371810C5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647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Bahnschrift SemiBold" panose="020B050204020402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hnschrift" panose="020B050204020402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hnschrift" panose="020B050204020402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hnschrift" panose="020B050204020402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hnschrift" panose="020B050204020402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hnschrift" panose="020B050204020402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pixabay.com/de/photos/tafel-kreide-zahnr%c3%a4der-mechanik-3700573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emf"/><Relationship Id="rId4" Type="http://schemas.openxmlformats.org/officeDocument/2006/relationships/image" Target="../media/image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.emf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2.emf"/><Relationship Id="rId9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freepik.com/free-vector/hand-drawn-people-asking-questions-illustration_13297321.htm#query=Question&amp;position=1&amp;from_view=search&amp;track=sph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ezebre.lu/images/detailed/81/46873_Autocolant_Sticker_SImons_Cat_Chat.jpg" TargetMode="External"/><Relationship Id="rId4" Type="http://schemas.openxmlformats.org/officeDocument/2006/relationships/hyperlink" Target="https://de.statista.com/statistik/daten/studie/283732/umfrage/katzen-in-der-schweiz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reepik.com/free-vector/webinar-concept-illustration_12079894.htm#query=Video&amp;position=3&amp;from_view=search&amp;track=sph" TargetMode="External"/><Relationship Id="rId5" Type="http://schemas.openxmlformats.org/officeDocument/2006/relationships/image" Target="../media/image9.jpeg"/><Relationship Id="rId4" Type="http://schemas.openxmlformats.org/officeDocument/2006/relationships/image" Target="../media/image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BBD1B0-3F8A-013D-57FF-B3591C27E3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34224"/>
            <a:ext cx="9144000" cy="658996"/>
          </a:xfrm>
        </p:spPr>
        <p:txBody>
          <a:bodyPr>
            <a:normAutofit/>
          </a:bodyPr>
          <a:lstStyle/>
          <a:p>
            <a:r>
              <a:rPr lang="en-GB" sz="2000">
                <a:latin typeface="Bahnschrift" panose="020B0502040204020203" pitchFamily="34" charset="0"/>
              </a:rPr>
              <a:t>GROUP PROJECT </a:t>
            </a:r>
            <a:br>
              <a:rPr lang="en-GB" sz="2000">
                <a:latin typeface="Bahnschrift" panose="020B0502040204020203" pitchFamily="34" charset="0"/>
              </a:rPr>
            </a:br>
            <a:r>
              <a:rPr lang="en-GB" sz="2000">
                <a:latin typeface="Bahnschrift" panose="020B0502040204020203" pitchFamily="34" charset="0"/>
              </a:rPr>
              <a:t>DIGITALIZATION OF BUSINESS PROCESSES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C3F0438-F3B7-B51D-79A0-0C6CC9B669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686134"/>
            <a:ext cx="9144000" cy="401358"/>
          </a:xfrm>
        </p:spPr>
        <p:txBody>
          <a:bodyPr>
            <a:normAutofit lnSpcReduction="10000"/>
          </a:bodyPr>
          <a:lstStyle/>
          <a:p>
            <a:r>
              <a:rPr lang="en-GB" sz="2400"/>
              <a:t>CASE: MEDICAL HEALTH INSURANCE</a:t>
            </a:r>
          </a:p>
        </p:txBody>
      </p:sp>
      <p:sp>
        <p:nvSpPr>
          <p:cNvPr id="4" name="Untertitel 2">
            <a:extLst>
              <a:ext uri="{FF2B5EF4-FFF2-40B4-BE49-F238E27FC236}">
                <a16:creationId xmlns:a16="http://schemas.microsoft.com/office/drawing/2014/main" id="{DB88B8D0-4F01-F124-0F40-10288E3CC7A5}"/>
              </a:ext>
            </a:extLst>
          </p:cNvPr>
          <p:cNvSpPr txBox="1">
            <a:spLocks/>
          </p:cNvSpPr>
          <p:nvPr/>
        </p:nvSpPr>
        <p:spPr>
          <a:xfrm>
            <a:off x="1524000" y="5931243"/>
            <a:ext cx="9144000" cy="63770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u="sng">
                <a:latin typeface="Bahnschrift SemiBold" panose="020B0502040204020203" pitchFamily="34" charset="0"/>
              </a:rPr>
              <a:t>Team Fete des Vignerons:</a:t>
            </a:r>
          </a:p>
          <a:p>
            <a:r>
              <a:rPr lang="en-GB" sz="1600">
                <a:latin typeface="Bahnschrift" panose="020B0502040204020203" pitchFamily="34" charset="0"/>
              </a:rPr>
              <a:t> Lukasz Kaczmarek,  Banujan Ragunathan, Andreas </a:t>
            </a:r>
            <a:r>
              <a:rPr lang="en-GB" sz="1600" err="1">
                <a:latin typeface="Bahnschrift" panose="020B0502040204020203" pitchFamily="34" charset="0"/>
              </a:rPr>
              <a:t>Hetschel</a:t>
            </a:r>
            <a:r>
              <a:rPr lang="en-GB" sz="1600">
                <a:latin typeface="Bahnschrift" panose="020B0502040204020203" pitchFamily="34" charset="0"/>
              </a:rPr>
              <a:t> and </a:t>
            </a:r>
            <a:r>
              <a:rPr lang="en-GB" sz="1600" err="1">
                <a:latin typeface="Bahnschrift" panose="020B0502040204020203" pitchFamily="34" charset="0"/>
              </a:rPr>
              <a:t>Grégory</a:t>
            </a:r>
            <a:r>
              <a:rPr lang="en-GB" sz="1600">
                <a:latin typeface="Bahnschrift" panose="020B0502040204020203" pitchFamily="34" charset="0"/>
              </a:rPr>
              <a:t> Witmer</a:t>
            </a:r>
          </a:p>
        </p:txBody>
      </p:sp>
      <p:pic>
        <p:nvPicPr>
          <p:cNvPr id="8" name="Grafik 7" descr="Ein Bild, das Text, Spielzeug, Vektorgrafiken enthält.&#10;&#10;Automatisch generierte Beschreibung">
            <a:extLst>
              <a:ext uri="{FF2B5EF4-FFF2-40B4-BE49-F238E27FC236}">
                <a16:creationId xmlns:a16="http://schemas.microsoft.com/office/drawing/2014/main" id="{7CD84AAD-1EE1-BABC-0DB9-D85F3D82A6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75" y="2199505"/>
            <a:ext cx="11144250" cy="352425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0C230FEC-4B41-D7AC-BC4C-EAD34C6963CB}"/>
              </a:ext>
            </a:extLst>
          </p:cNvPr>
          <p:cNvSpPr txBox="1"/>
          <p:nvPr/>
        </p:nvSpPr>
        <p:spPr>
          <a:xfrm>
            <a:off x="10883940" y="5712083"/>
            <a:ext cx="78418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>
                <a:latin typeface="Bahnschrift" panose="020B0502040204020203" pitchFamily="34" charset="0"/>
              </a:rPr>
              <a:t>PC: </a:t>
            </a:r>
            <a:r>
              <a:rPr lang="en-GB" sz="900">
                <a:latin typeface="Bahnschrift" panose="020B0502040204020203" pitchFamily="34" charset="0"/>
                <a:hlinkClick r:id="rId4"/>
              </a:rPr>
              <a:t>Pixabay</a:t>
            </a:r>
            <a:endParaRPr lang="en-GB" sz="90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82179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1FD5F7-720E-6A81-EB20-B629C352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>
                <a:solidFill>
                  <a:srgbClr val="FFFFFF"/>
                </a:solidFill>
              </a:rPr>
              <a:t>General Process</a:t>
            </a:r>
            <a:endParaRPr lang="en-GB" sz="4000">
              <a:solidFill>
                <a:srgbClr val="FFFFFF"/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64DCC7-71EF-3610-7073-0E97EADAC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 DECEMBER 2022</a:t>
            </a:r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FD2D693-4869-AB5A-EB54-C05E05DB8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55B6EAA-23A8-973A-5EBA-A9387280D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10F6B8-EC95-4FEC-BD1A-BB3AEFF09201}" type="slidenum">
              <a:rPr kumimoji="0" lang="en-GB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6">
            <a:extLst>
              <a:ext uri="{FF2B5EF4-FFF2-40B4-BE49-F238E27FC236}">
                <a16:creationId xmlns:a16="http://schemas.microsoft.com/office/drawing/2014/main" id="{444E784A-78FE-54F3-CD5D-DE7C1946B4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7080" y="29292"/>
            <a:ext cx="1042008" cy="541878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69BA2A82-932D-3B8A-4EFC-D5A5039DC4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BB69EFC4-10EB-7678-4B9C-2BC492D0755F}"/>
              </a:ext>
            </a:extLst>
          </p:cNvPr>
          <p:cNvGrpSpPr/>
          <p:nvPr/>
        </p:nvGrpSpPr>
        <p:grpSpPr>
          <a:xfrm>
            <a:off x="4260738" y="226423"/>
            <a:ext cx="6438508" cy="6128107"/>
            <a:chOff x="4367695" y="681037"/>
            <a:chExt cx="6073882" cy="6286804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BD3DA0AF-3A1F-3812-5AED-5F5A88C8C6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67695" y="681037"/>
              <a:ext cx="6073882" cy="5151757"/>
            </a:xfrm>
            <a:prstGeom prst="rect">
              <a:avLst/>
            </a:prstGeom>
          </p:spPr>
        </p:pic>
        <p:pic>
          <p:nvPicPr>
            <p:cNvPr id="21" name="Grafik 20">
              <a:extLst>
                <a:ext uri="{FF2B5EF4-FFF2-40B4-BE49-F238E27FC236}">
                  <a16:creationId xmlns:a16="http://schemas.microsoft.com/office/drawing/2014/main" id="{1C4BF06D-2A6E-E2B9-2DC6-06492EBBF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67695" y="5832795"/>
              <a:ext cx="6073882" cy="11350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98730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1FD5F7-720E-6A81-EB20-B629C352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79385"/>
            <a:ext cx="3201366" cy="3514496"/>
          </a:xfrm>
        </p:spPr>
        <p:txBody>
          <a:bodyPr anchor="b">
            <a:normAutofit/>
          </a:bodyPr>
          <a:lstStyle/>
          <a:p>
            <a:pPr algn="r"/>
            <a:r>
              <a:rPr lang="en-GB">
                <a:solidFill>
                  <a:srgbClr val="FFFFFF"/>
                </a:solidFill>
                <a:latin typeface="Bahnschrift SemiBold"/>
              </a:rPr>
              <a:t>Technical Implementation</a:t>
            </a:r>
            <a:br>
              <a:rPr lang="en-GB">
                <a:solidFill>
                  <a:srgbClr val="FFFFFF"/>
                </a:solidFill>
                <a:latin typeface="Bahnschrift SemiBold"/>
              </a:rPr>
            </a:br>
            <a:r>
              <a:rPr lang="en-GB">
                <a:solidFill>
                  <a:srgbClr val="FFFFFF"/>
                </a:solidFill>
                <a:latin typeface="Bahnschrift SemiBold"/>
              </a:rPr>
              <a:t>(Inter-process </a:t>
            </a:r>
            <a:br>
              <a:rPr lang="en-GB">
                <a:solidFill>
                  <a:srgbClr val="FFFFFF"/>
                </a:solidFill>
                <a:latin typeface="Bahnschrift SemiBold"/>
              </a:rPr>
            </a:br>
            <a:r>
              <a:rPr lang="en-GB">
                <a:solidFill>
                  <a:srgbClr val="FFFFFF"/>
                </a:solidFill>
                <a:latin typeface="Bahnschrift SemiBold"/>
              </a:rPr>
              <a:t>communication)</a:t>
            </a:r>
            <a:br>
              <a:rPr lang="en-GB"/>
            </a:br>
            <a:endParaRPr lang="en-GB">
              <a:solidFill>
                <a:srgbClr val="FFFFFF"/>
              </a:solidFill>
            </a:endParaRPr>
          </a:p>
        </p:txBody>
      </p:sp>
      <p:pic>
        <p:nvPicPr>
          <p:cNvPr id="11" name="Grafik 12">
            <a:extLst>
              <a:ext uri="{FF2B5EF4-FFF2-40B4-BE49-F238E27FC236}">
                <a16:creationId xmlns:a16="http://schemas.microsoft.com/office/drawing/2014/main" id="{A7B6B8DF-1B31-9B5D-1DA7-E2FEEB3179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91905" y="840733"/>
            <a:ext cx="7429407" cy="4767602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8D3A687-CDFC-69CD-4C6D-63311147C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 DECEMBER 2022</a:t>
            </a:r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628994B-3E0B-E6F9-F81C-C0FB7EEE3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FC40F0-443D-48CA-B88E-9B100481D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10F6B8-EC95-4FEC-BD1A-BB3AEFF09201}" type="slidenum">
              <a:rPr kumimoji="0" lang="en-GB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B2E76D-53DD-4F1E-D9D6-5C296E497E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7080" y="29292"/>
            <a:ext cx="1042008" cy="54187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325E336-5DD9-357E-6B4F-D7F65F9D9B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3781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1FD5F7-720E-6A81-EB20-B629C352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1334"/>
            <a:ext cx="3449844" cy="3393018"/>
          </a:xfrm>
        </p:spPr>
        <p:txBody>
          <a:bodyPr anchor="b">
            <a:normAutofit/>
          </a:bodyPr>
          <a:lstStyle/>
          <a:p>
            <a:pPr algn="r"/>
            <a:r>
              <a:rPr lang="en-GB">
                <a:solidFill>
                  <a:srgbClr val="FFFFFF"/>
                </a:solidFill>
                <a:latin typeface="Bahnschrift SemiBold"/>
              </a:rPr>
              <a:t>Technical Implementation</a:t>
            </a:r>
            <a:br>
              <a:rPr lang="en-GB">
                <a:solidFill>
                  <a:srgbClr val="FFFFFF"/>
                </a:solidFill>
                <a:latin typeface="Bahnschrift SemiBold"/>
              </a:rPr>
            </a:br>
            <a:r>
              <a:rPr lang="en-GB">
                <a:solidFill>
                  <a:srgbClr val="FFFFFF"/>
                </a:solidFill>
                <a:latin typeface="Bahnschrift SemiBold"/>
              </a:rPr>
              <a:t>(MAKE&lt;-&gt;Camunda)</a:t>
            </a:r>
            <a:endParaRPr lang="en-GB">
              <a:solidFill>
                <a:srgbClr val="FFFFFF"/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8D3A687-CDFC-69CD-4C6D-63311147C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 DECEMBER 2022</a:t>
            </a:r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628994B-3E0B-E6F9-F81C-C0FB7EEE3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FC40F0-443D-48CA-B88E-9B100481D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10F6B8-EC95-4FEC-BD1A-BB3AEFF09201}" type="slidenum">
              <a:rPr kumimoji="0" lang="en-GB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B2E76D-53DD-4F1E-D9D6-5C296E497E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7080" y="29292"/>
            <a:ext cx="1042008" cy="54187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325E336-5DD9-357E-6B4F-D7F65F9D9B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  <p:pic>
        <p:nvPicPr>
          <p:cNvPr id="13" name="Grafik 14">
            <a:extLst>
              <a:ext uri="{FF2B5EF4-FFF2-40B4-BE49-F238E27FC236}">
                <a16:creationId xmlns:a16="http://schemas.microsoft.com/office/drawing/2014/main" id="{EA3E9C87-3BD7-A4E4-E719-A7E41842C6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0401" y="1608684"/>
            <a:ext cx="7243417" cy="3608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4738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1FD5F7-720E-6A81-EB20-B629C352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>
                <a:solidFill>
                  <a:srgbClr val="FFFFFF"/>
                </a:solidFill>
              </a:rPr>
              <a:t>Technical Implementation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8D3A687-CDFC-69CD-4C6D-63311147C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628994B-3E0B-E6F9-F81C-C0FB7EEE3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FC40F0-443D-48CA-B88E-9B100481D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pPr/>
              <a:t>13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B2E76D-53DD-4F1E-D9D6-5C296E497E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7080" y="29292"/>
            <a:ext cx="1042008" cy="54187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325E336-5DD9-357E-6B4F-D7F65F9D9B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  <p:pic>
        <p:nvPicPr>
          <p:cNvPr id="11" name="Picture 12" descr="Chart, bubble chart&#10;&#10;Description automatically generated">
            <a:extLst>
              <a:ext uri="{FF2B5EF4-FFF2-40B4-BE49-F238E27FC236}">
                <a16:creationId xmlns:a16="http://schemas.microsoft.com/office/drawing/2014/main" id="{0D371607-D0CE-2918-0806-E75BC6C411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7826" y="568942"/>
            <a:ext cx="8145182" cy="2012449"/>
          </a:xfrm>
          <a:prstGeom prst="rect">
            <a:avLst/>
          </a:prstGeom>
        </p:spPr>
      </p:pic>
      <p:pic>
        <p:nvPicPr>
          <p:cNvPr id="13" name="Picture 1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72C8BB3-AD77-B74C-6468-1AD0440FAF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2316" y="3000009"/>
            <a:ext cx="5839325" cy="1210908"/>
          </a:xfrm>
          <a:prstGeom prst="rect">
            <a:avLst/>
          </a:prstGeom>
        </p:spPr>
      </p:pic>
      <p:pic>
        <p:nvPicPr>
          <p:cNvPr id="15" name="Picture 16" descr="A picture containing logo&#10;&#10;Description automatically generated">
            <a:extLst>
              <a:ext uri="{FF2B5EF4-FFF2-40B4-BE49-F238E27FC236}">
                <a16:creationId xmlns:a16="http://schemas.microsoft.com/office/drawing/2014/main" id="{F4493B1C-032A-6B3A-2BA5-98557CEA2A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15789" y="4847834"/>
            <a:ext cx="5157536" cy="1124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490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1FD5F7-720E-6A81-EB20-B629C352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>
                <a:solidFill>
                  <a:srgbClr val="FFFFFF"/>
                </a:solidFill>
              </a:rPr>
              <a:t>Technical Implementation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8D3A687-CDFC-69CD-4C6D-63311147C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 DECEMBER 2022</a:t>
            </a:r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628994B-3E0B-E6F9-F81C-C0FB7EEE3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FC40F0-443D-48CA-B88E-9B100481D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10F6B8-EC95-4FEC-BD1A-BB3AEFF09201}" type="slidenum">
              <a:rPr kumimoji="0" lang="en-GB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B2E76D-53DD-4F1E-D9D6-5C296E497E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7080" y="29292"/>
            <a:ext cx="1042008" cy="54187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325E336-5DD9-357E-6B4F-D7F65F9D9B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  <p:pic>
        <p:nvPicPr>
          <p:cNvPr id="11" name="Picture 12" descr="Graphical user interface&#10;&#10;Description automatically generated">
            <a:extLst>
              <a:ext uri="{FF2B5EF4-FFF2-40B4-BE49-F238E27FC236}">
                <a16:creationId xmlns:a16="http://schemas.microsoft.com/office/drawing/2014/main" id="{A302721F-1743-6E16-815D-E769AA147A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1348" y="1099605"/>
            <a:ext cx="3850104" cy="2156220"/>
          </a:xfrm>
          <a:prstGeom prst="rect">
            <a:avLst/>
          </a:prstGeom>
        </p:spPr>
      </p:pic>
      <p:pic>
        <p:nvPicPr>
          <p:cNvPr id="13" name="Picture 14" descr="Logo&#10;&#10;Description automatically generated">
            <a:extLst>
              <a:ext uri="{FF2B5EF4-FFF2-40B4-BE49-F238E27FC236}">
                <a16:creationId xmlns:a16="http://schemas.microsoft.com/office/drawing/2014/main" id="{0BE3B13E-EFD6-2FD6-1E20-FE37681455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80547" y="1239252"/>
            <a:ext cx="2077453" cy="2085474"/>
          </a:xfrm>
          <a:prstGeom prst="rect">
            <a:avLst/>
          </a:prstGeom>
        </p:spPr>
      </p:pic>
      <p:pic>
        <p:nvPicPr>
          <p:cNvPr id="15" name="Picture 16">
            <a:extLst>
              <a:ext uri="{FF2B5EF4-FFF2-40B4-BE49-F238E27FC236}">
                <a16:creationId xmlns:a16="http://schemas.microsoft.com/office/drawing/2014/main" id="{DB534225-617C-E938-F9F1-33C73D3911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05588" y="4952499"/>
            <a:ext cx="1424740" cy="1043740"/>
          </a:xfrm>
          <a:prstGeom prst="rect">
            <a:avLst/>
          </a:prstGeom>
        </p:spPr>
      </p:pic>
      <p:pic>
        <p:nvPicPr>
          <p:cNvPr id="17" name="Picture 18" descr="Icon&#10;&#10;Description automatically generated">
            <a:extLst>
              <a:ext uri="{FF2B5EF4-FFF2-40B4-BE49-F238E27FC236}">
                <a16:creationId xmlns:a16="http://schemas.microsoft.com/office/drawing/2014/main" id="{D3C5169F-7E4D-08A5-369F-2B0C95DD58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65495" y="4738167"/>
            <a:ext cx="1058778" cy="1488445"/>
          </a:xfrm>
          <a:prstGeom prst="rect">
            <a:avLst/>
          </a:prstGeom>
        </p:spPr>
      </p:pic>
      <p:pic>
        <p:nvPicPr>
          <p:cNvPr id="19" name="Picture 20" descr="A picture containing text, businesscard, stationary, envelope&#10;&#10;Description automatically generated">
            <a:extLst>
              <a:ext uri="{FF2B5EF4-FFF2-40B4-BE49-F238E27FC236}">
                <a16:creationId xmlns:a16="http://schemas.microsoft.com/office/drawing/2014/main" id="{4A1302CE-0EA3-02C7-FC3E-3BE51B077F4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45642" y="4648199"/>
            <a:ext cx="1684422" cy="1668380"/>
          </a:xfrm>
          <a:prstGeom prst="rect">
            <a:avLst/>
          </a:prstGeom>
        </p:spPr>
      </p:pic>
      <p:pic>
        <p:nvPicPr>
          <p:cNvPr id="21" name="Picture 21" descr="Icon&#10;&#10;Description automatically generated">
            <a:extLst>
              <a:ext uri="{FF2B5EF4-FFF2-40B4-BE49-F238E27FC236}">
                <a16:creationId xmlns:a16="http://schemas.microsoft.com/office/drawing/2014/main" id="{49B7D67A-D0F4-B378-662F-6C9AA01CDFA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47157" y="4735773"/>
            <a:ext cx="1098885" cy="1493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3192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1FD5F7-720E-6A81-EB20-B629C352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>
                <a:solidFill>
                  <a:srgbClr val="FFFFFF"/>
                </a:solidFill>
              </a:rPr>
              <a:t>Gains for Medical Health Insurance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758B7D-62C2-CF01-4C02-6906D4235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7085650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b="1" dirty="0">
                <a:latin typeface="Bahnschrift"/>
              </a:rPr>
              <a:t>REFERRED TO CASE:</a:t>
            </a:r>
          </a:p>
          <a:p>
            <a:r>
              <a:rPr lang="en-GB" dirty="0">
                <a:latin typeface="Bahnschrift"/>
              </a:rPr>
              <a:t>Application form with saved information</a:t>
            </a:r>
          </a:p>
          <a:p>
            <a:r>
              <a:rPr lang="en-GB" dirty="0">
                <a:latin typeface="Bahnschrift"/>
              </a:rPr>
              <a:t>Authentication of Customer</a:t>
            </a:r>
          </a:p>
          <a:p>
            <a:r>
              <a:rPr lang="en-GB" dirty="0">
                <a:latin typeface="Bahnschrift"/>
              </a:rPr>
              <a:t>Automated check of ICD on reliability</a:t>
            </a:r>
          </a:p>
          <a:p>
            <a:r>
              <a:rPr lang="en-GB" dirty="0">
                <a:latin typeface="Bahnschrift"/>
              </a:rPr>
              <a:t>Automated calculation of payment amount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 b="1" dirty="0">
                <a:latin typeface="Bahnschrift"/>
              </a:rPr>
              <a:t>GENERAL POINTS: </a:t>
            </a:r>
            <a:endParaRPr lang="en-GB" b="1" dirty="0"/>
          </a:p>
          <a:p>
            <a:r>
              <a:rPr lang="en-GB" dirty="0">
                <a:latin typeface="Bahnschrift"/>
              </a:rPr>
              <a:t>Time savings</a:t>
            </a:r>
          </a:p>
          <a:p>
            <a:r>
              <a:rPr lang="en-GB" dirty="0">
                <a:latin typeface="Bahnschrift"/>
              </a:rPr>
              <a:t>More cases handled in a short period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07BB907-7323-364F-596A-C2C5B0353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4D5EF9F-7A37-5A24-C9FA-C50DC5980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21C034D-D969-DE50-810C-09EF19ABC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pPr/>
              <a:t>15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4AC0B8-D4B9-808F-0B41-37B8C54EB4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7080" y="29292"/>
            <a:ext cx="1042008" cy="54187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221086C6-17B2-EDDD-9679-35FF357E89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9978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1FD5F7-720E-6A81-EB20-B629C352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>
                <a:solidFill>
                  <a:srgbClr val="FFFFFF"/>
                </a:solidFill>
              </a:rPr>
              <a:t>Outlook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758B7D-62C2-CF01-4C02-6906D4235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4548" y="645836"/>
            <a:ext cx="6555347" cy="5546047"/>
          </a:xfrm>
        </p:spPr>
        <p:txBody>
          <a:bodyPr anchor="ctr">
            <a:normAutofit/>
          </a:bodyPr>
          <a:lstStyle/>
          <a:p>
            <a:pPr>
              <a:spcAft>
                <a:spcPts val="1200"/>
              </a:spcAft>
            </a:pPr>
            <a:r>
              <a:rPr lang="en-GB">
                <a:latin typeface="Bahnschrift"/>
              </a:rPr>
              <a:t>Advancement of current Digitalisation</a:t>
            </a:r>
          </a:p>
          <a:p>
            <a:pPr>
              <a:spcAft>
                <a:spcPts val="1200"/>
              </a:spcAft>
            </a:pPr>
            <a:r>
              <a:rPr lang="en-GB">
                <a:latin typeface="Bahnschrift"/>
              </a:rPr>
              <a:t>Involving more user tasks in automated task</a:t>
            </a:r>
          </a:p>
          <a:p>
            <a:pPr>
              <a:spcAft>
                <a:spcPts val="1200"/>
              </a:spcAft>
            </a:pPr>
            <a:r>
              <a:rPr lang="en-GB">
                <a:latin typeface="Bahnschrift"/>
              </a:rPr>
              <a:t>One database for all information with SQL</a:t>
            </a:r>
          </a:p>
          <a:p>
            <a:pPr>
              <a:spcAft>
                <a:spcPts val="1200"/>
              </a:spcAft>
            </a:pPr>
            <a:r>
              <a:rPr lang="en-GB">
                <a:latin typeface="Bahnschrift"/>
              </a:rPr>
              <a:t>Calculate the final amount by more variables</a:t>
            </a:r>
          </a:p>
          <a:p>
            <a:pPr>
              <a:spcAft>
                <a:spcPts val="1200"/>
              </a:spcAft>
            </a:pPr>
            <a:r>
              <a:rPr lang="en-GB">
                <a:latin typeface="Bahnschrift"/>
              </a:rPr>
              <a:t>Involve partner steps in own process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B57DB31-1D16-894E-A2C2-A084B233B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CBC7D1C-6CED-9A95-81B0-FDA317B11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41E65C-D678-FEF9-1C22-4D5ED1D37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pPr/>
              <a:t>16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1DD5F8-0DB7-84B9-3CA7-6EFFDB884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7080" y="29292"/>
            <a:ext cx="1042008" cy="54187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69EC05D-B41D-FDEC-A6B8-2312359085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9855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4EC55B-52FB-8222-AC4F-1CA10CD16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Questions</a:t>
            </a:r>
          </a:p>
        </p:txBody>
      </p:sp>
      <p:pic>
        <p:nvPicPr>
          <p:cNvPr id="8" name="Inhaltsplatzhalter 7" descr="Ein Bild, das Spielzeug, Puppe enthält.&#10;&#10;Automatisch generierte Beschreibung">
            <a:extLst>
              <a:ext uri="{FF2B5EF4-FFF2-40B4-BE49-F238E27FC236}">
                <a16:creationId xmlns:a16="http://schemas.microsoft.com/office/drawing/2014/main" id="{D4D256AE-1F71-E724-29BD-FF1591DADC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0" y="1223963"/>
            <a:ext cx="7429500" cy="4953000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142F3C-C8C6-1105-583C-870188928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E4AD872-8A50-ECF9-4F1E-90E0274AC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10E08E8-1204-6237-A27E-EC8F2FBCF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310F6B8-EC95-4FEC-BD1A-BB3AEFF09201}" type="slidenum">
              <a:rPr lang="en-GB" smtClean="0"/>
              <a:pPr algn="ctr"/>
              <a:t>17</a:t>
            </a:fld>
            <a:endParaRPr lang="en-GB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DBEAEE7B-39CF-C1AA-B935-002265F81B50}"/>
              </a:ext>
            </a:extLst>
          </p:cNvPr>
          <p:cNvSpPr txBox="1"/>
          <p:nvPr/>
        </p:nvSpPr>
        <p:spPr>
          <a:xfrm>
            <a:off x="9383497" y="6431814"/>
            <a:ext cx="11458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>
                <a:latin typeface="Bahnschrift" panose="020B0502040204020203" pitchFamily="34" charset="0"/>
              </a:rPr>
              <a:t>PC: </a:t>
            </a:r>
            <a:r>
              <a:rPr lang="en-GB" sz="900">
                <a:latin typeface="Bahnschrift" panose="020B0502040204020203" pitchFamily="34" charset="0"/>
                <a:hlinkClick r:id="rId4"/>
              </a:rPr>
              <a:t>Freepik</a:t>
            </a:r>
            <a:endParaRPr lang="en-GB" sz="90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3638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D01EC30-55B4-9EB5-BA22-11C18C1E4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20C31C-F213-930E-F3F3-E165F411C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8D1F86-9BC8-E6CE-CDDE-2CEA366C1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310F6B8-EC95-4FEC-BD1A-BB3AEFF09201}" type="slidenum">
              <a:rPr lang="en-GB" smtClean="0"/>
              <a:pPr algn="ctr"/>
              <a:t>18</a:t>
            </a:fld>
            <a:endParaRPr lang="en-GB"/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FEED8E1B-B361-D6F5-6E8C-9DED0A8275FD}"/>
              </a:ext>
            </a:extLst>
          </p:cNvPr>
          <p:cNvSpPr txBox="1"/>
          <p:nvPr/>
        </p:nvSpPr>
        <p:spPr>
          <a:xfrm>
            <a:off x="273337" y="2384607"/>
            <a:ext cx="11645324" cy="20928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IN" sz="13000" spc="600">
                <a:latin typeface="Bahnschrift SemiBold" panose="020B0502040204020203" pitchFamily="34" charset="0"/>
                <a:cs typeface="Calibri" panose="020F0502020204030204"/>
              </a:rPr>
              <a:t>THANK</a:t>
            </a:r>
            <a:r>
              <a:rPr lang="en-IN" sz="13000">
                <a:latin typeface="Bahnschrift SemiBold" panose="020B0502040204020203" pitchFamily="34" charset="0"/>
                <a:cs typeface="Calibri" panose="020F0502020204030204"/>
              </a:rPr>
              <a:t> YOU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7EFFC32-E760-7A9C-E00B-9A377116C4B9}"/>
              </a:ext>
            </a:extLst>
          </p:cNvPr>
          <p:cNvSpPr txBox="1"/>
          <p:nvPr/>
        </p:nvSpPr>
        <p:spPr>
          <a:xfrm>
            <a:off x="1498781" y="4154322"/>
            <a:ext cx="919443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>
                <a:latin typeface="Bahnschrift" panose="020B0502040204020203" pitchFamily="34" charset="0"/>
              </a:rPr>
              <a:t>from  Lukasz Kaczmarek,  Banujan Ragunathan, Andreas </a:t>
            </a:r>
            <a:r>
              <a:rPr lang="en-GB" err="1">
                <a:latin typeface="Bahnschrift" panose="020B0502040204020203" pitchFamily="34" charset="0"/>
              </a:rPr>
              <a:t>Hetschel</a:t>
            </a:r>
            <a:r>
              <a:rPr lang="en-GB">
                <a:latin typeface="Bahnschrift" panose="020B0502040204020203" pitchFamily="34" charset="0"/>
              </a:rPr>
              <a:t> and </a:t>
            </a:r>
            <a:r>
              <a:rPr lang="en-GB" err="1">
                <a:latin typeface="Bahnschrift" panose="020B0502040204020203" pitchFamily="34" charset="0"/>
              </a:rPr>
              <a:t>Grégory</a:t>
            </a:r>
            <a:r>
              <a:rPr lang="en-GB">
                <a:latin typeface="Bahnschrift" panose="020B0502040204020203" pitchFamily="34" charset="0"/>
              </a:rPr>
              <a:t> Witmer</a:t>
            </a:r>
          </a:p>
          <a:p>
            <a:pPr algn="r"/>
            <a:endParaRPr lang="en-GB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16995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0A17386-9FC1-D624-3B69-FC075A28C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466" y="609600"/>
            <a:ext cx="4140014" cy="1330839"/>
          </a:xfrm>
        </p:spPr>
        <p:txBody>
          <a:bodyPr>
            <a:normAutofit/>
          </a:bodyPr>
          <a:lstStyle/>
          <a:p>
            <a:r>
              <a:rPr lang="en-GB"/>
              <a:t>Agenda</a:t>
            </a:r>
          </a:p>
        </p:txBody>
      </p:sp>
      <p:pic>
        <p:nvPicPr>
          <p:cNvPr id="5" name="Picture 4" descr="Light bulb on yellow background with sketched light beams and cord">
            <a:extLst>
              <a:ext uri="{FF2B5EF4-FFF2-40B4-BE49-F238E27FC236}">
                <a16:creationId xmlns:a16="http://schemas.microsoft.com/office/drawing/2014/main" id="{7109C9EE-5E36-158C-6477-334BF9C5B7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108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5CEBDD-674E-80A1-7744-23B1678963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0465" y="1780674"/>
            <a:ext cx="4140013" cy="4322014"/>
          </a:xfrm>
        </p:spPr>
        <p:txBody>
          <a:bodyPr>
            <a:normAutofit/>
          </a:bodyPr>
          <a:lstStyle/>
          <a:p>
            <a:r>
              <a:rPr lang="en-GB"/>
              <a:t>What happened?</a:t>
            </a:r>
          </a:p>
          <a:p>
            <a:r>
              <a:rPr lang="en-GB"/>
              <a:t>Pains </a:t>
            </a:r>
          </a:p>
          <a:p>
            <a:r>
              <a:rPr lang="en-GB"/>
              <a:t>Scenario</a:t>
            </a:r>
          </a:p>
          <a:p>
            <a:r>
              <a:rPr lang="en-GB"/>
              <a:t>General Process</a:t>
            </a:r>
          </a:p>
          <a:p>
            <a:r>
              <a:rPr lang="en-GB"/>
              <a:t>Technical Implementation</a:t>
            </a:r>
          </a:p>
          <a:p>
            <a:r>
              <a:rPr lang="en-GB"/>
              <a:t>Gains </a:t>
            </a:r>
          </a:p>
          <a:p>
            <a:r>
              <a:rPr lang="en-GB"/>
              <a:t>Demo (Video)</a:t>
            </a:r>
          </a:p>
          <a:p>
            <a:r>
              <a:rPr lang="en-GB"/>
              <a:t>Outlook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71749F-A65F-F410-516F-2AFEB7BE9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11B06CD-C56C-3957-AD18-5FAE129F7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6DE3E06-9C97-CB4A-1BA4-1A15FC951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pPr/>
              <a:t>2</a:t>
            </a:fld>
            <a:endParaRPr lang="en-GB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6192A34-22EB-C722-45DA-CD0C1517C7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116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A3C9FB-830F-8A08-6FB5-E89B7701A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GB"/>
              <a:t>Scenario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07A192-78CF-E310-7732-7A4AF8036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Inspiration from pre-defined project cases and from the working place of project team member</a:t>
            </a:r>
          </a:p>
          <a:p>
            <a:r>
              <a:rPr lang="en-GB"/>
              <a:t>Claim process from Medical Health Insurance (MHI)</a:t>
            </a:r>
          </a:p>
          <a:p>
            <a:r>
              <a:rPr lang="en-GB"/>
              <a:t>Authenticate the customers and check the medical bills properly</a:t>
            </a:r>
          </a:p>
          <a:p>
            <a:r>
              <a:rPr lang="en-GB"/>
              <a:t>Check if the medical case refers to claimed medical bill</a:t>
            </a:r>
          </a:p>
          <a:p>
            <a:r>
              <a:rPr lang="en-GB"/>
              <a:t>Further medical investigation by the experienced </a:t>
            </a:r>
            <a:r>
              <a:rPr lang="en-GB" err="1"/>
              <a:t>Checkmedical</a:t>
            </a:r>
            <a:r>
              <a:rPr lang="en-GB"/>
              <a:t> (CM)</a:t>
            </a:r>
          </a:p>
          <a:p>
            <a:r>
              <a:rPr lang="en-GB">
                <a:latin typeface="Bahnschrift"/>
              </a:rPr>
              <a:t>Example of treatment of a patient who gets injured by his cat</a:t>
            </a:r>
          </a:p>
          <a:p>
            <a:endParaRPr lang="en-GB"/>
          </a:p>
          <a:p>
            <a:endParaRPr lang="en-GB"/>
          </a:p>
          <a:p>
            <a:endParaRPr lang="en-GB"/>
          </a:p>
        </p:txBody>
      </p:sp>
      <p:pic>
        <p:nvPicPr>
          <p:cNvPr id="5" name="Picture 4" descr="Metal tic-tac-toe game pieces">
            <a:extLst>
              <a:ext uri="{FF2B5EF4-FFF2-40B4-BE49-F238E27FC236}">
                <a16:creationId xmlns:a16="http://schemas.microsoft.com/office/drawing/2014/main" id="{7794B0FC-E6ED-3DE5-6288-DBFCDACA76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884" r="3142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5C8B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C05544-9F6D-282E-7325-C39793B73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 DECEMBER 2022</a:t>
            </a:r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5285D46-489F-450D-351E-FE6250E96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Digitalization of Business Processes - Lukasz Kaczmarek, Banujan Ragunathan, Andreas Hetschel and Grégory Witmer 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1D7754A-A740-E705-A26D-76D85FC4A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10F6B8-EC95-4FEC-BD1A-BB3AEFF09201}" type="slidenum">
              <a:rPr kumimoji="0" lang="en-GB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5CE5538-1912-338A-6361-63A6F854EE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971" y="136525"/>
            <a:ext cx="4128109" cy="419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015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A3C9FB-830F-8A08-6FB5-E89B7701A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GB"/>
              <a:t>What happened?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07A192-78CF-E310-7732-7A4AF8036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>
                <a:latin typeface="Bahnschrift"/>
              </a:rPr>
              <a:t>Cats are human companions for millennia </a:t>
            </a:r>
            <a:endParaRPr lang="en-GB"/>
          </a:p>
          <a:p>
            <a:r>
              <a:rPr lang="en-GB">
                <a:latin typeface="Bahnschrift"/>
              </a:rPr>
              <a:t>Approximately 1.8 million living in Swiss households  </a:t>
            </a:r>
            <a:endParaRPr lang="en-GB"/>
          </a:p>
          <a:p>
            <a:r>
              <a:rPr lang="en-GB">
                <a:latin typeface="Bahnschrift"/>
              </a:rPr>
              <a:t>Cat try to get revenge on his owner because he forgets often to feed him. </a:t>
            </a:r>
            <a:endParaRPr lang="en-GB"/>
          </a:p>
          <a:p>
            <a:r>
              <a:rPr lang="en-GB">
                <a:latin typeface="Bahnschrift"/>
              </a:rPr>
              <a:t>Owner gets injured by falling cupboard</a:t>
            </a:r>
          </a:p>
          <a:p>
            <a:r>
              <a:rPr lang="en-GB">
                <a:latin typeface="Bahnschrift"/>
              </a:rPr>
              <a:t>It caused several faces and skin injuries</a:t>
            </a:r>
          </a:p>
          <a:p>
            <a:r>
              <a:rPr lang="en-GB">
                <a:latin typeface="Bahnschrift"/>
              </a:rPr>
              <a:t>Owner claims his medical insurance after staying in hospital </a:t>
            </a:r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C05544-9F6D-282E-7325-C39793B738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04985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21 DECEMBER 2022</a:t>
            </a:r>
            <a:endParaRPr lang="en-GB">
              <a:solidFill>
                <a:srgbClr val="FFFFFF"/>
              </a:solidFill>
            </a:endParaRPr>
          </a:p>
        </p:txBody>
      </p:sp>
      <p:cxnSp>
        <p:nvCxnSpPr>
          <p:cNvPr id="10" name="Straight Connector 11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5681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5285D46-489F-450D-351E-FE6250E96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65430" y="6356350"/>
            <a:ext cx="4139134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/>
              <a:t>Digitalization of Business Processes - Lukasz Kaczmarek, Banujan Ragunathan, Andreas </a:t>
            </a:r>
            <a:r>
              <a:rPr lang="en-GB" err="1"/>
              <a:t>Hetschel</a:t>
            </a:r>
            <a:r>
              <a:rPr lang="en-GB"/>
              <a:t> and </a:t>
            </a:r>
            <a:r>
              <a:rPr lang="en-GB" err="1"/>
              <a:t>Grégory</a:t>
            </a:r>
            <a:r>
              <a:rPr lang="en-GB"/>
              <a:t> Witmer 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1D7754A-A740-E705-A26D-76D85FC4A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67042" y="6356350"/>
            <a:ext cx="118675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310F6B8-EC95-4FEC-BD1A-BB3AEFF09201}" type="slidenum">
              <a:rPr lang="en-GB" smtClean="0"/>
              <a:pPr>
                <a:spcAft>
                  <a:spcPts val="600"/>
                </a:spcAft>
              </a:pPr>
              <a:t>4</a:t>
            </a:fld>
            <a:endParaRPr lang="en-GB"/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16239142-0E77-306F-E62D-474CEFC6A0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1" t="7938" r="5121" b="11800"/>
          <a:stretch/>
        </p:blipFill>
        <p:spPr>
          <a:xfrm>
            <a:off x="219919" y="1770927"/>
            <a:ext cx="4629873" cy="4166885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AB0FC457-CD7C-D9E6-F98A-16B84EE7788F}"/>
              </a:ext>
            </a:extLst>
          </p:cNvPr>
          <p:cNvSpPr txBox="1"/>
          <p:nvPr/>
        </p:nvSpPr>
        <p:spPr>
          <a:xfrm>
            <a:off x="9259594" y="6423496"/>
            <a:ext cx="181489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>
                <a:effectLst/>
                <a:latin typeface="Bahnschrift" panose="020B0502040204020203" pitchFamily="34" charset="0"/>
              </a:rPr>
              <a:t>Source: </a:t>
            </a:r>
            <a:r>
              <a:rPr lang="en-GB" sz="900" err="1">
                <a:effectLst/>
                <a:latin typeface="Bahnschrift" panose="020B0502040204020203" pitchFamily="34" charset="0"/>
                <a:hlinkClick r:id="rId4"/>
              </a:rPr>
              <a:t>Statistica</a:t>
            </a:r>
            <a:r>
              <a:rPr lang="en-GB" sz="900">
                <a:effectLst/>
                <a:latin typeface="Bahnschrift" panose="020B0502040204020203" pitchFamily="34" charset="0"/>
              </a:rPr>
              <a:t> PC: </a:t>
            </a:r>
            <a:r>
              <a:rPr lang="en-GB" sz="900" err="1">
                <a:effectLst/>
                <a:latin typeface="Bahnschrift" panose="020B0502040204020203" pitchFamily="34" charset="0"/>
                <a:hlinkClick r:id="rId5"/>
              </a:rPr>
              <a:t>Lezebre</a:t>
            </a:r>
            <a:endParaRPr lang="en-GB" sz="900">
              <a:effectLst/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0740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4">
            <a:extLst>
              <a:ext uri="{FF2B5EF4-FFF2-40B4-BE49-F238E27FC236}">
                <a16:creationId xmlns:a16="http://schemas.microsoft.com/office/drawing/2014/main" id="{B4E7CCEB-E08F-4ED8-7769-24C080F66F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03" r="16203" b="2924"/>
          <a:stretch/>
        </p:blipFill>
        <p:spPr>
          <a:xfrm>
            <a:off x="20" y="10"/>
            <a:ext cx="4785822" cy="6873230"/>
          </a:xfrm>
          <a:prstGeom prst="rect">
            <a:avLst/>
          </a:prstGeom>
          <a:effectLst/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8A3C9FB-830F-8A08-6FB5-E89B7701A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GB"/>
              <a:t>Pains of Medical Health Insurance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07A192-78CF-E310-7732-7A4AF8036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GB"/>
              <a:t>Paperwork loaded process</a:t>
            </a:r>
          </a:p>
          <a:p>
            <a:r>
              <a:rPr lang="en-GB"/>
              <a:t>Many user tasks and manual steps</a:t>
            </a:r>
          </a:p>
          <a:p>
            <a:r>
              <a:rPr lang="en-GB"/>
              <a:t>Different lists to save information</a:t>
            </a:r>
          </a:p>
          <a:p>
            <a:r>
              <a:rPr lang="en-GB"/>
              <a:t>Non-customers try to defraud MHI Insurance</a:t>
            </a:r>
          </a:p>
          <a:p>
            <a:r>
              <a:rPr lang="en-GB"/>
              <a:t>Hospitals charge incorrect treatment with the wrong ICD and hospital stays</a:t>
            </a:r>
          </a:p>
          <a:p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5C8B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C05544-9F6D-282E-7325-C39793B73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5285D46-489F-450D-351E-FE6250E96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65430" y="6364538"/>
            <a:ext cx="3959180" cy="365125"/>
          </a:xfrm>
        </p:spPr>
        <p:txBody>
          <a:bodyPr/>
          <a:lstStyle/>
          <a:p>
            <a:r>
              <a:rPr lang="en-GB"/>
              <a:t>Digitalization of Business Processes - Lukasz Kaczmarek, Banujan Ragunathan, Andreas </a:t>
            </a:r>
            <a:r>
              <a:rPr lang="en-GB" err="1"/>
              <a:t>Hetschel</a:t>
            </a:r>
            <a:r>
              <a:rPr lang="en-GB"/>
              <a:t> and </a:t>
            </a:r>
            <a:r>
              <a:rPr lang="en-GB" err="1"/>
              <a:t>Grégory</a:t>
            </a:r>
            <a:r>
              <a:rPr lang="en-GB"/>
              <a:t> Witmer 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1D7754A-A740-E705-A26D-76D85FC4A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pPr/>
              <a:t>5</a:t>
            </a:fld>
            <a:endParaRPr lang="en-GB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5CE5538-1912-338A-6361-63A6F854EE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971" y="136525"/>
            <a:ext cx="4128109" cy="419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664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1FD5F7-720E-6A81-EB20-B629C352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>
                <a:solidFill>
                  <a:srgbClr val="FFFFFF"/>
                </a:solidFill>
              </a:rPr>
              <a:t>General Process</a:t>
            </a:r>
            <a:endParaRPr lang="en-GB" sz="4000">
              <a:solidFill>
                <a:srgbClr val="FFFFFF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758B7D-62C2-CF01-4C02-6906D4235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915019" cy="5546047"/>
          </a:xfrm>
        </p:spPr>
        <p:txBody>
          <a:bodyPr anchor="ctr"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24292F"/>
                </a:solidFill>
                <a:latin typeface="-apple-system"/>
              </a:rPr>
              <a:t>O</a:t>
            </a:r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nline form to add customer details and medical bill</a:t>
            </a:r>
          </a:p>
          <a:p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System check </a:t>
            </a:r>
            <a:r>
              <a:rPr lang="en-GB">
                <a:solidFill>
                  <a:srgbClr val="24292F"/>
                </a:solidFill>
                <a:latin typeface="-apple-system"/>
              </a:rPr>
              <a:t>details of customer </a:t>
            </a:r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and non-registered treated as potential customers</a:t>
            </a:r>
            <a:r>
              <a:rPr lang="en-GB">
                <a:solidFill>
                  <a:srgbClr val="24292F"/>
                </a:solidFill>
                <a:latin typeface="-apple-system"/>
              </a:rPr>
              <a:t> </a:t>
            </a:r>
            <a:endParaRPr lang="en-GB" b="0" i="0">
              <a:solidFill>
                <a:srgbClr val="24292F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24292F"/>
                </a:solidFill>
                <a:latin typeface="-apple-system"/>
              </a:rPr>
              <a:t>Calculation </a:t>
            </a:r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a percentage of the payment according to insurance type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ICD of medical bill checked automatically </a:t>
            </a:r>
          </a:p>
          <a:p>
            <a:pPr lvl="1"/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Mail send to </a:t>
            </a:r>
            <a:r>
              <a:rPr lang="en-GB" b="0" i="0" err="1">
                <a:solidFill>
                  <a:srgbClr val="24292F"/>
                </a:solidFill>
                <a:effectLst/>
                <a:latin typeface="-apple-system"/>
              </a:rPr>
              <a:t>Checkmedical</a:t>
            </a:r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 if the ICD does not relate to the case</a:t>
            </a:r>
          </a:p>
          <a:p>
            <a:pPr lvl="1"/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Incorrect medical bill rejected, and customer and hospital and customer will be informed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Payment amount calculated according to insurance type and full amount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Customer and financial department informed about the release of the payment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64DCC7-71EF-3610-7073-0E97EADAC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FD2D693-4869-AB5A-EB54-C05E05DB8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55B6EAA-23A8-973A-5EBA-A9387280D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pPr/>
              <a:t>6</a:t>
            </a:fld>
            <a:endParaRPr lang="en-GB"/>
          </a:p>
        </p:txBody>
      </p:sp>
      <p:pic>
        <p:nvPicPr>
          <p:cNvPr id="13" name="Picture 6">
            <a:extLst>
              <a:ext uri="{FF2B5EF4-FFF2-40B4-BE49-F238E27FC236}">
                <a16:creationId xmlns:a16="http://schemas.microsoft.com/office/drawing/2014/main" id="{444E784A-78FE-54F3-CD5D-DE7C1946B4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7080" y="29292"/>
            <a:ext cx="1042008" cy="541878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69BA2A82-932D-3B8A-4EFC-D5A5039DC4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80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B6899C-732F-37B7-36D4-FE5DCB7B0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8A6272A-D508-AC66-2CFE-FFD61E687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77C3F06-8503-9DD0-F370-891CD00B0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310F6B8-EC95-4FEC-BD1A-BB3AEFF09201}" type="slidenum">
              <a:rPr lang="en-GB" smtClean="0"/>
              <a:pPr algn="ctr"/>
              <a:t>7</a:t>
            </a:fld>
            <a:endParaRPr lang="en-GB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C5F38C0-EEF0-D37E-2CD0-CED2AD4528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8671"/>
            <a:ext cx="12192000" cy="5940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375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1FD5F7-720E-6A81-EB20-B629C352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>
                <a:solidFill>
                  <a:srgbClr val="FFFFFF"/>
                </a:solidFill>
              </a:rPr>
              <a:t>Demo (Video)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986AE51-8DC5-6124-BCA5-AF5D91EE8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5211722-CA26-6AE5-5B6C-7459A84AB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FB5CDB-FAC0-F862-2903-703867104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pPr/>
              <a:t>8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A201DC-8DB8-6FF7-80EC-BCB4F2B20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7080" y="29292"/>
            <a:ext cx="1042008" cy="54187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FBA84FD-E61E-8266-2610-DCBE275559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A9EF3D2-2B33-D84C-5704-A319239362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548" y="1167995"/>
            <a:ext cx="7379976" cy="4919984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1FF3DFF0-9FEC-DC22-F16F-1142F881B913}"/>
              </a:ext>
            </a:extLst>
          </p:cNvPr>
          <p:cNvSpPr txBox="1"/>
          <p:nvPr/>
        </p:nvSpPr>
        <p:spPr>
          <a:xfrm>
            <a:off x="9383497" y="6431814"/>
            <a:ext cx="11458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>
                <a:latin typeface="Bahnschrift" panose="020B0502040204020203" pitchFamily="34" charset="0"/>
              </a:rPr>
              <a:t>PC: </a:t>
            </a:r>
            <a:r>
              <a:rPr lang="en-GB" sz="900">
                <a:latin typeface="Bahnschrift" panose="020B0502040204020203" pitchFamily="34" charset="0"/>
                <a:hlinkClick r:id="rId6"/>
              </a:rPr>
              <a:t>Freepik</a:t>
            </a:r>
            <a:endParaRPr lang="en-GB" sz="90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851849"/>
      </p:ext>
    </p:extLst>
  </p:cSld>
  <p:clrMapOvr>
    <a:masterClrMapping/>
  </p:clrMapOvr>
  <p:timing>
    <p:tnLst>
      <p:par>
        <p:cTn id="1" dur="indefinite" restart="never" nodeType="tmRoot">
          <p:childTnLst>
            <p:par>
              <p:cTn id="2"/>
            </p:par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1FD5F7-720E-6A81-EB20-B629C352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>
                <a:solidFill>
                  <a:srgbClr val="FFFFFF"/>
                </a:solidFill>
              </a:rPr>
              <a:t>General Process</a:t>
            </a:r>
            <a:endParaRPr lang="en-GB" sz="4000">
              <a:solidFill>
                <a:srgbClr val="FFFFFF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758B7D-62C2-CF01-4C02-6906D4235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4615543"/>
            <a:ext cx="6915019" cy="1579984"/>
          </a:xfrm>
        </p:spPr>
        <p:txBody>
          <a:bodyPr anchor="ctr"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Customer</a:t>
            </a:r>
            <a:r>
              <a:rPr lang="en-GB">
                <a:solidFill>
                  <a:srgbClr val="24292F"/>
                </a:solidFill>
                <a:latin typeface="-apple-system"/>
              </a:rPr>
              <a:t> policy type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Customer p</a:t>
            </a:r>
            <a:r>
              <a:rPr lang="en-GB">
                <a:solidFill>
                  <a:srgbClr val="24292F"/>
                </a:solidFill>
                <a:latin typeface="-apple-system"/>
              </a:rPr>
              <a:t>ercentage of payment</a:t>
            </a:r>
            <a:endParaRPr lang="en-GB" b="0" i="0">
              <a:solidFill>
                <a:srgbClr val="24292F"/>
              </a:solidFill>
              <a:effectLst/>
              <a:latin typeface="-apple-system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64DCC7-71EF-3610-7073-0E97EADAC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 DECEMBER 2022</a:t>
            </a:r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FD2D693-4869-AB5A-EB54-C05E05DB8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55B6EAA-23A8-973A-5EBA-A9387280D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10F6B8-EC95-4FEC-BD1A-BB3AEFF09201}" type="slidenum">
              <a:rPr kumimoji="0" lang="en-GB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6">
            <a:extLst>
              <a:ext uri="{FF2B5EF4-FFF2-40B4-BE49-F238E27FC236}">
                <a16:creationId xmlns:a16="http://schemas.microsoft.com/office/drawing/2014/main" id="{444E784A-78FE-54F3-CD5D-DE7C1946B4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7080" y="29292"/>
            <a:ext cx="1042008" cy="541878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69BA2A82-932D-3B8A-4EFC-D5A5039DC4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4BC8D01-A75C-955E-1DF4-3F2B50AB98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3296" y="512487"/>
            <a:ext cx="6528943" cy="4483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7359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2CF34A9A68DD2D48B07BB15ADACC6505" ma:contentTypeVersion="10" ma:contentTypeDescription="Ein neues Dokument erstellen." ma:contentTypeScope="" ma:versionID="b272f4e65aaf9bb163029f541785c571">
  <xsd:schema xmlns:xsd="http://www.w3.org/2001/XMLSchema" xmlns:xs="http://www.w3.org/2001/XMLSchema" xmlns:p="http://schemas.microsoft.com/office/2006/metadata/properties" xmlns:ns2="9908cb6f-54c1-4b9a-ae3b-f9b139c21e7c" xmlns:ns3="4ef4d4fb-f3e6-4706-8497-86451d43f407" targetNamespace="http://schemas.microsoft.com/office/2006/metadata/properties" ma:root="true" ma:fieldsID="2a146b436c635ad049aead5450eb59c2" ns2:_="" ns3:_="">
    <xsd:import namespace="9908cb6f-54c1-4b9a-ae3b-f9b139c21e7c"/>
    <xsd:import namespace="4ef4d4fb-f3e6-4706-8497-86451d43f40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908cb6f-54c1-4b9a-ae3b-f9b139c21e7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Bildmarkierungen" ma:readOnly="false" ma:fieldId="{5cf76f15-5ced-4ddc-b409-7134ff3c332f}" ma:taxonomyMulti="true" ma:sspId="7873907d-d049-4c15-acb6-7b8f2d6df67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f4d4fb-f3e6-4706-8497-86451d43f40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0439f26a-9f0d-451e-99f2-d7c67d129bc0}" ma:internalName="TaxCatchAll" ma:showField="CatchAllData" ma:web="4ef4d4fb-f3e6-4706-8497-86451d43f40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908cb6f-54c1-4b9a-ae3b-f9b139c21e7c">
      <Terms xmlns="http://schemas.microsoft.com/office/infopath/2007/PartnerControls"/>
    </lcf76f155ced4ddcb4097134ff3c332f>
    <TaxCatchAll xmlns="4ef4d4fb-f3e6-4706-8497-86451d43f407" xsi:nil="true"/>
  </documentManagement>
</p:properties>
</file>

<file path=customXml/itemProps1.xml><?xml version="1.0" encoding="utf-8"?>
<ds:datastoreItem xmlns:ds="http://schemas.openxmlformats.org/officeDocument/2006/customXml" ds:itemID="{C3070BE0-B308-4CAF-85AC-7A7853DFFAE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CBFAF47-6AB8-45CD-B87D-75E1B3087FFC}">
  <ds:schemaRefs>
    <ds:schemaRef ds:uri="4ef4d4fb-f3e6-4706-8497-86451d43f407"/>
    <ds:schemaRef ds:uri="9908cb6f-54c1-4b9a-ae3b-f9b139c21e7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D1EF4E20-6483-4BFC-90C4-EE440BF2B7CC}">
  <ds:schemaRefs>
    <ds:schemaRef ds:uri="4ef4d4fb-f3e6-4706-8497-86451d43f407"/>
    <ds:schemaRef ds:uri="9908cb6f-54c1-4b9a-ae3b-f9b139c21e7c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811</Words>
  <Application>Microsoft Office PowerPoint</Application>
  <PresentationFormat>Breitbild</PresentationFormat>
  <Paragraphs>165</Paragraphs>
  <Slides>18</Slides>
  <Notes>18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5" baseType="lpstr">
      <vt:lpstr>-apple-system</vt:lpstr>
      <vt:lpstr>Arial</vt:lpstr>
      <vt:lpstr>Bahnschrift</vt:lpstr>
      <vt:lpstr>Bahnschrift SemiBold</vt:lpstr>
      <vt:lpstr>Calibri</vt:lpstr>
      <vt:lpstr>Calibri Light</vt:lpstr>
      <vt:lpstr>Office</vt:lpstr>
      <vt:lpstr>GROUP PROJECT  DIGITALIZATION OF BUSINESS PROCESSES</vt:lpstr>
      <vt:lpstr>Agenda</vt:lpstr>
      <vt:lpstr>Scenario</vt:lpstr>
      <vt:lpstr>What happened?</vt:lpstr>
      <vt:lpstr>Pains of Medical Health Insurance</vt:lpstr>
      <vt:lpstr>General Process</vt:lpstr>
      <vt:lpstr>PowerPoint-Präsentation</vt:lpstr>
      <vt:lpstr>Demo (Video)</vt:lpstr>
      <vt:lpstr>General Process</vt:lpstr>
      <vt:lpstr>General Process</vt:lpstr>
      <vt:lpstr>Technical Implementation (Inter-process  communication) </vt:lpstr>
      <vt:lpstr>Technical Implementation (MAKE&lt;-&gt;Camunda)</vt:lpstr>
      <vt:lpstr>Technical Implementation</vt:lpstr>
      <vt:lpstr>Technical Implementation</vt:lpstr>
      <vt:lpstr>Gains for Medical Health Insurance</vt:lpstr>
      <vt:lpstr>Outlook</vt:lpstr>
      <vt:lpstr>Questions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PROJECT  DIGITALIZATION OF BUSINESS PROCESSES</dc:title>
  <dc:creator>Banujan Ragunathan (s)</dc:creator>
  <cp:lastModifiedBy>Banujan Ragunathan (s)</cp:lastModifiedBy>
  <cp:revision>8</cp:revision>
  <dcterms:created xsi:type="dcterms:W3CDTF">2022-12-18T16:08:47Z</dcterms:created>
  <dcterms:modified xsi:type="dcterms:W3CDTF">2022-12-22T10:18:06Z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0x0101002CF34A9A68DD2D48B07BB15ADACC6505</vt:lpwstr>
  </property>
  <property fmtid="{D5CDD505-2E9C-101B-9397-08002B2CF9AE}" pid="3" name="MediaServiceImageTags">
    <vt:lpwstr/>
  </property>
</Properties>
</file>